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75"/>
  </p:notesMasterIdLst>
  <p:sldIdLst>
    <p:sldId id="256" r:id="rId3"/>
    <p:sldId id="257" r:id="rId4"/>
    <p:sldId id="258" r:id="rId5"/>
    <p:sldId id="259" r:id="rId6"/>
    <p:sldId id="260" r:id="rId7"/>
    <p:sldId id="306" r:id="rId8"/>
    <p:sldId id="307" r:id="rId9"/>
    <p:sldId id="309" r:id="rId10"/>
    <p:sldId id="308" r:id="rId11"/>
    <p:sldId id="262" r:id="rId12"/>
    <p:sldId id="314" r:id="rId13"/>
    <p:sldId id="311" r:id="rId14"/>
    <p:sldId id="313" r:id="rId15"/>
    <p:sldId id="315" r:id="rId16"/>
    <p:sldId id="261" r:id="rId17"/>
    <p:sldId id="263" r:id="rId18"/>
    <p:sldId id="317" r:id="rId19"/>
    <p:sldId id="264" r:id="rId20"/>
    <p:sldId id="316"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Lst>
  <p:sldSz cx="9144000" cy="5143500" type="screen16x9"/>
  <p:notesSz cx="6858000" cy="9144000"/>
  <p:embeddedFontLst>
    <p:embeddedFont>
      <p:font typeface="Albert Sans" panose="020B0604020202020204" charset="0"/>
      <p:regular r:id="rId76"/>
      <p:bold r:id="rId77"/>
      <p:italic r:id="rId78"/>
      <p:boldItalic r:id="rId79"/>
    </p:embeddedFont>
    <p:embeddedFont>
      <p:font typeface="Amatic SC" panose="00000500000000000000" pitchFamily="2" charset="-79"/>
      <p:regular r:id="rId80"/>
      <p:bold r:id="rId81"/>
    </p:embeddedFont>
    <p:embeddedFont>
      <p:font typeface="Bebas Neue" panose="020B0606020202050201" pitchFamily="34" charset="0"/>
      <p:regular r:id="rId82"/>
    </p:embeddedFont>
    <p:embeddedFont>
      <p:font typeface="DM Sans" pitchFamily="2" charset="0"/>
      <p:regular r:id="rId83"/>
      <p:bold r:id="rId84"/>
      <p:italic r:id="rId85"/>
      <p:boldItalic r:id="rId86"/>
    </p:embeddedFont>
    <p:embeddedFont>
      <p:font typeface="Montserrat" panose="00000500000000000000" pitchFamily="2" charset="0"/>
      <p:regular r:id="rId87"/>
      <p:bold r:id="rId88"/>
      <p:italic r:id="rId89"/>
      <p:boldItalic r:id="rId90"/>
    </p:embeddedFont>
    <p:embeddedFont>
      <p:font typeface="Open Sans" panose="020B0606030504020204" pitchFamily="34" charset="0"/>
      <p:regular r:id="rId91"/>
      <p:bold r:id="rId92"/>
      <p:italic r:id="rId93"/>
      <p:boldItalic r:id="rId94"/>
    </p:embeddedFont>
    <p:embeddedFont>
      <p:font typeface="Proxima Nova" panose="020B0604020202020204" charset="0"/>
      <p:regular r:id="rId95"/>
      <p:bold r:id="rId96"/>
      <p:italic r:id="rId97"/>
      <p:boldItalic r:id="rId98"/>
    </p:embeddedFont>
    <p:embeddedFont>
      <p:font typeface="Proxima Nova Semibold" panose="020B0604020202020204" charset="0"/>
      <p:regular r:id="rId99"/>
      <p:bold r:id="rId100"/>
      <p:boldItalic r:id="rId101"/>
    </p:embeddedFont>
    <p:embeddedFont>
      <p:font typeface="Roboto Condensed Light" panose="02000000000000000000" pitchFamily="2" charset="0"/>
      <p:regular r:id="rId102"/>
      <p:italic r:id="rId103"/>
    </p:embeddedFont>
    <p:embeddedFont>
      <p:font typeface="Roboto Medium"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4A870D-4313-460E-B0B0-3933D9FF8113}">
  <a:tblStyle styleId="{4B4A870D-4313-460E-B0B0-3933D9FF81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9" autoAdjust="0"/>
  </p:normalViewPr>
  <p:slideViewPr>
    <p:cSldViewPr snapToGrid="0">
      <p:cViewPr varScale="1">
        <p:scale>
          <a:sx n="134" d="100"/>
          <a:sy n="13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4.xml"/><Relationship Id="rId107" Type="http://schemas.openxmlformats.org/officeDocument/2006/relationships/font" Target="fonts/font3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102"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8.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notesMaster" Target="notesMasters/notesMaster1.xml"/><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8.fntdata"/><Relationship Id="rId88" Type="http://schemas.openxmlformats.org/officeDocument/2006/relationships/font" Target="fonts/font13.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18C2DB3A-D4C8-6CA0-4884-0DF58D0AC853}"/>
            </a:ext>
          </a:extLst>
        </p:cNvPr>
        <p:cNvGrpSpPr/>
        <p:nvPr/>
      </p:nvGrpSpPr>
      <p:grpSpPr>
        <a:xfrm>
          <a:off x="0" y="0"/>
          <a:ext cx="0" cy="0"/>
          <a:chOff x="0" y="0"/>
          <a:chExt cx="0" cy="0"/>
        </a:xfrm>
      </p:grpSpPr>
      <p:sp>
        <p:nvSpPr>
          <p:cNvPr id="1011" name="Google Shape;1011;g20f41e19245_0_589:notes">
            <a:extLst>
              <a:ext uri="{FF2B5EF4-FFF2-40B4-BE49-F238E27FC236}">
                <a16:creationId xmlns:a16="http://schemas.microsoft.com/office/drawing/2014/main" id="{26B434E2-9BD0-DF48-2317-49D59C7F0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0f41e19245_0_589:notes">
            <a:extLst>
              <a:ext uri="{FF2B5EF4-FFF2-40B4-BE49-F238E27FC236}">
                <a16:creationId xmlns:a16="http://schemas.microsoft.com/office/drawing/2014/main" id="{2F2E22B1-4F8C-6D03-74E7-D0C5CE7743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600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BBC27C98-072B-DB7B-73E0-E843028C3BF5}"/>
            </a:ext>
          </a:extLst>
        </p:cNvPr>
        <p:cNvGrpSpPr/>
        <p:nvPr/>
      </p:nvGrpSpPr>
      <p:grpSpPr>
        <a:xfrm>
          <a:off x="0" y="0"/>
          <a:ext cx="0" cy="0"/>
          <a:chOff x="0" y="0"/>
          <a:chExt cx="0" cy="0"/>
        </a:xfrm>
      </p:grpSpPr>
      <p:sp>
        <p:nvSpPr>
          <p:cNvPr id="528" name="Google Shape;528;gd1bf8d60a4_0_40:notes">
            <a:extLst>
              <a:ext uri="{FF2B5EF4-FFF2-40B4-BE49-F238E27FC236}">
                <a16:creationId xmlns:a16="http://schemas.microsoft.com/office/drawing/2014/main" id="{C71069EC-4C00-2DDF-AA6E-1C713DDBE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1bf8d60a4_0_40:notes">
            <a:extLst>
              <a:ext uri="{FF2B5EF4-FFF2-40B4-BE49-F238E27FC236}">
                <a16:creationId xmlns:a16="http://schemas.microsoft.com/office/drawing/2014/main" id="{AE818FC7-D754-CBF3-2780-97CBDD5B7D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16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1F58C6DF-4996-9CC6-833C-2117195FC454}"/>
            </a:ext>
          </a:extLst>
        </p:cNvPr>
        <p:cNvGrpSpPr/>
        <p:nvPr/>
      </p:nvGrpSpPr>
      <p:grpSpPr>
        <a:xfrm>
          <a:off x="0" y="0"/>
          <a:ext cx="0" cy="0"/>
          <a:chOff x="0" y="0"/>
          <a:chExt cx="0" cy="0"/>
        </a:xfrm>
      </p:grpSpPr>
      <p:sp>
        <p:nvSpPr>
          <p:cNvPr id="528" name="Google Shape;528;gd1bf8d60a4_0_40:notes">
            <a:extLst>
              <a:ext uri="{FF2B5EF4-FFF2-40B4-BE49-F238E27FC236}">
                <a16:creationId xmlns:a16="http://schemas.microsoft.com/office/drawing/2014/main" id="{0190F294-F9C1-DE4A-C21F-C33FB61083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1bf8d60a4_0_40:notes">
            <a:extLst>
              <a:ext uri="{FF2B5EF4-FFF2-40B4-BE49-F238E27FC236}">
                <a16:creationId xmlns:a16="http://schemas.microsoft.com/office/drawing/2014/main" id="{3FE487F1-1A52-7828-C767-33C807F5C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56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29793640-AFC6-F4C6-BD73-F5593F644A2B}"/>
            </a:ext>
          </a:extLst>
        </p:cNvPr>
        <p:cNvGrpSpPr/>
        <p:nvPr/>
      </p:nvGrpSpPr>
      <p:grpSpPr>
        <a:xfrm>
          <a:off x="0" y="0"/>
          <a:ext cx="0" cy="0"/>
          <a:chOff x="0" y="0"/>
          <a:chExt cx="0" cy="0"/>
        </a:xfrm>
      </p:grpSpPr>
      <p:sp>
        <p:nvSpPr>
          <p:cNvPr id="1011" name="Google Shape;1011;g20f41e19245_0_589:notes">
            <a:extLst>
              <a:ext uri="{FF2B5EF4-FFF2-40B4-BE49-F238E27FC236}">
                <a16:creationId xmlns:a16="http://schemas.microsoft.com/office/drawing/2014/main" id="{5A38F42A-37E3-CA2D-B623-7E4975E4D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0f41e19245_0_589:notes">
            <a:extLst>
              <a:ext uri="{FF2B5EF4-FFF2-40B4-BE49-F238E27FC236}">
                <a16:creationId xmlns:a16="http://schemas.microsoft.com/office/drawing/2014/main" id="{EE261354-C94C-B045-2BA6-77AABFF54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4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9EC398AE-5A03-E7A2-F012-410DE59DB1A4}"/>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EA03A4C4-FA1A-C62E-1D75-69CAA4B8AA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30F1D694-B86A-51E2-3C10-D8163DFDC2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264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B101AE27-65BB-C34A-BD18-8AF2B530623E}"/>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B35D84EC-5FBC-29C5-8331-A4E55884EF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D5E3EED7-59C8-D82C-9183-D5780BCD7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31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68B887AF-E73F-C083-E749-15909FC023A8}"/>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F64C2F14-CB5A-38FB-13F8-D1A7058F59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500EDC04-B3C0-521A-0663-3B7ECB376A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685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D7A4C587-B733-759B-3584-BE606272EBB1}"/>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17FB3198-BA23-7A99-5AE3-AAAA42B04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ECC8219A-5E7B-CE48-2201-7C55D8E8A3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985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5F208F01-FD42-62A8-0E85-A00E3DD13A5D}"/>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31E99127-DAF9-87B2-BEB8-BB4461A6F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31C0D0B4-3DA0-A688-E08F-A79FDE5AF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0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13344BD0-6289-3694-3681-5DD7B7285760}"/>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1923AA7D-4239-F606-0894-5E11598C18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ACAD97A4-6B42-20B4-B995-7414E87520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216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B79E2DAE-6181-D616-904B-B917A34F4092}"/>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6B13B852-AEB3-0739-CF51-B6DD48A744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82C713BA-CF30-23CB-C5E5-E39065054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51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BAB69E7B-AFE0-4896-B299-9C9D1939B09E}"/>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38810B79-58D7-5F3D-8C09-1AA6BB0C9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D214E167-7ED4-8E86-3ADF-786879AFF6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7258BEA9-219E-FF7B-2096-C8A56E46DDDC}"/>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9D5A01A0-9AB2-BD04-9E93-4B7CBD028B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53B57E39-913D-B895-E539-A95C641C3A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590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A32F47CA-0BD2-45C8-F5BF-434A983C09F1}"/>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6BE65972-5F88-4EE2-9124-C13FB74C7F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59D08C5F-9231-630D-5B96-50257A816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008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70467F8C-0B11-C6A0-D264-C386E047B502}"/>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C1172150-6889-4CC9-3CC7-678859EB98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08567A01-6EAD-6E0C-EC81-B951FFA1CA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10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5921BFA3-B667-C37C-FD5C-6F3C6D8C0DF8}"/>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EFB8F5FD-97D6-1FCF-2D3E-99BFF2F601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0EE28029-6173-8FF7-AF3D-9C4641CB65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2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9C184B93-1D81-6304-26EA-128712685881}"/>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DD5B0F6C-D2D8-8204-3BC6-CA96B91D0B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5C20F4B5-6BD7-05F0-8349-5C50E4849F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676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2FF87998-8240-BABE-BED2-3EEFADE3DB7F}"/>
            </a:ext>
          </a:extLst>
        </p:cNvPr>
        <p:cNvGrpSpPr/>
        <p:nvPr/>
      </p:nvGrpSpPr>
      <p:grpSpPr>
        <a:xfrm>
          <a:off x="0" y="0"/>
          <a:ext cx="0" cy="0"/>
          <a:chOff x="0" y="0"/>
          <a:chExt cx="0" cy="0"/>
        </a:xfrm>
      </p:grpSpPr>
      <p:sp>
        <p:nvSpPr>
          <p:cNvPr id="549" name="Google Shape;549;gd1bf8d60a4_0_64:notes">
            <a:extLst>
              <a:ext uri="{FF2B5EF4-FFF2-40B4-BE49-F238E27FC236}">
                <a16:creationId xmlns:a16="http://schemas.microsoft.com/office/drawing/2014/main" id="{F56DA426-C774-7647-8642-E2D07302CA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1bf8d60a4_0_64:notes">
            <a:extLst>
              <a:ext uri="{FF2B5EF4-FFF2-40B4-BE49-F238E27FC236}">
                <a16:creationId xmlns:a16="http://schemas.microsoft.com/office/drawing/2014/main" id="{F2069249-99DA-C952-CC04-E38819FF9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14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d1bf8d60a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d1bf8d60a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d1bf8d60a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d1bf8d60a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d1bf8d60a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0f41e19245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e825eeb90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e825eeb90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e825eeb9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e825eeb9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e825eeb90a_0_8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e825eeb90a_0_8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e825eeb90a_0_8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e825eeb90a_0_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e825eeb90a_0_8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1e825eeb90a_0_8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e825eeb90a_0_8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e825eeb90a_0_8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e825eeb90a_0_8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e825eeb90a_0_8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a:extLst>
            <a:ext uri="{FF2B5EF4-FFF2-40B4-BE49-F238E27FC236}">
              <a16:creationId xmlns:a16="http://schemas.microsoft.com/office/drawing/2014/main" id="{794B0765-0ED8-2B9A-8D8C-95BEE20DDBC8}"/>
            </a:ext>
          </a:extLst>
        </p:cNvPr>
        <p:cNvGrpSpPr/>
        <p:nvPr/>
      </p:nvGrpSpPr>
      <p:grpSpPr>
        <a:xfrm>
          <a:off x="0" y="0"/>
          <a:ext cx="0" cy="0"/>
          <a:chOff x="0" y="0"/>
          <a:chExt cx="0" cy="0"/>
        </a:xfrm>
      </p:grpSpPr>
      <p:sp>
        <p:nvSpPr>
          <p:cNvPr id="490" name="Google Shape;490;g20f41e19245_0_0:notes">
            <a:extLst>
              <a:ext uri="{FF2B5EF4-FFF2-40B4-BE49-F238E27FC236}">
                <a16:creationId xmlns:a16="http://schemas.microsoft.com/office/drawing/2014/main" id="{88242631-F74C-17AB-C042-CEB542F0DC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0f41e19245_0_0:notes">
            <a:extLst>
              <a:ext uri="{FF2B5EF4-FFF2-40B4-BE49-F238E27FC236}">
                <a16:creationId xmlns:a16="http://schemas.microsoft.com/office/drawing/2014/main" id="{9BCE31BD-0225-BB00-49CF-1BD0D7BCF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6703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1e825eeb90a_0_9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1e825eeb90a_0_9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9"/>
        <p:cNvGrpSpPr/>
        <p:nvPr/>
      </p:nvGrpSpPr>
      <p:grpSpPr>
        <a:xfrm>
          <a:off x="0" y="0"/>
          <a:ext cx="0" cy="0"/>
          <a:chOff x="0" y="0"/>
          <a:chExt cx="0" cy="0"/>
        </a:xfrm>
      </p:grpSpPr>
      <p:sp>
        <p:nvSpPr>
          <p:cNvPr id="3700" name="Google Shape;3700;g1e825eeb90a_0_11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1" name="Google Shape;3701;g1e825eeb90a_0_1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8"/>
        <p:cNvGrpSpPr/>
        <p:nvPr/>
      </p:nvGrpSpPr>
      <p:grpSpPr>
        <a:xfrm>
          <a:off x="0" y="0"/>
          <a:ext cx="0" cy="0"/>
          <a:chOff x="0" y="0"/>
          <a:chExt cx="0" cy="0"/>
        </a:xfrm>
      </p:grpSpPr>
      <p:sp>
        <p:nvSpPr>
          <p:cNvPr id="4119" name="Google Shape;4119;g1e825eeb90a_0_11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0" name="Google Shape;4120;g1e825eeb90a_0_1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8"/>
        <p:cNvGrpSpPr/>
        <p:nvPr/>
      </p:nvGrpSpPr>
      <p:grpSpPr>
        <a:xfrm>
          <a:off x="0" y="0"/>
          <a:ext cx="0" cy="0"/>
          <a:chOff x="0" y="0"/>
          <a:chExt cx="0" cy="0"/>
        </a:xfrm>
      </p:grpSpPr>
      <p:sp>
        <p:nvSpPr>
          <p:cNvPr id="4289" name="Google Shape;4289;g1e825eeb90a_0_11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0" name="Google Shape;4290;g1e825eeb90a_0_1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3"/>
        <p:cNvGrpSpPr/>
        <p:nvPr/>
      </p:nvGrpSpPr>
      <p:grpSpPr>
        <a:xfrm>
          <a:off x="0" y="0"/>
          <a:ext cx="0" cy="0"/>
          <a:chOff x="0" y="0"/>
          <a:chExt cx="0" cy="0"/>
        </a:xfrm>
      </p:grpSpPr>
      <p:sp>
        <p:nvSpPr>
          <p:cNvPr id="4694" name="Google Shape;4694;g1e825eeb90a_0_12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5" name="Google Shape;4695;g1e825eeb90a_0_12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3"/>
        <p:cNvGrpSpPr/>
        <p:nvPr/>
      </p:nvGrpSpPr>
      <p:grpSpPr>
        <a:xfrm>
          <a:off x="0" y="0"/>
          <a:ext cx="0" cy="0"/>
          <a:chOff x="0" y="0"/>
          <a:chExt cx="0" cy="0"/>
        </a:xfrm>
      </p:grpSpPr>
      <p:sp>
        <p:nvSpPr>
          <p:cNvPr id="5074" name="Google Shape;5074;g1e825eeb90a_0_12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5" name="Google Shape;5075;g1e825eeb90a_0_12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1e825eeb90a_0_13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1e825eeb90a_0_13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0"/>
        <p:cNvGrpSpPr/>
        <p:nvPr/>
      </p:nvGrpSpPr>
      <p:grpSpPr>
        <a:xfrm>
          <a:off x="0" y="0"/>
          <a:ext cx="0" cy="0"/>
          <a:chOff x="0" y="0"/>
          <a:chExt cx="0" cy="0"/>
        </a:xfrm>
      </p:grpSpPr>
      <p:sp>
        <p:nvSpPr>
          <p:cNvPr id="5861" name="Google Shape;5861;g1e825eeb90a_0_13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2" name="Google Shape;5862;g1e825eeb90a_0_13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1e825eeb90a_0_14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1e825eeb90a_0_14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0"/>
        <p:cNvGrpSpPr/>
        <p:nvPr/>
      </p:nvGrpSpPr>
      <p:grpSpPr>
        <a:xfrm>
          <a:off x="0" y="0"/>
          <a:ext cx="0" cy="0"/>
          <a:chOff x="0" y="0"/>
          <a:chExt cx="0" cy="0"/>
        </a:xfrm>
      </p:grpSpPr>
      <p:sp>
        <p:nvSpPr>
          <p:cNvPr id="6991" name="Google Shape;6991;g1e825eeb90a_0_14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2" name="Google Shape;6992;g1e825eeb90a_0_14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a:extLst>
            <a:ext uri="{FF2B5EF4-FFF2-40B4-BE49-F238E27FC236}">
              <a16:creationId xmlns:a16="http://schemas.microsoft.com/office/drawing/2014/main" id="{FFEA7770-946F-7462-B498-B21AB715D2E2}"/>
            </a:ext>
          </a:extLst>
        </p:cNvPr>
        <p:cNvGrpSpPr/>
        <p:nvPr/>
      </p:nvGrpSpPr>
      <p:grpSpPr>
        <a:xfrm>
          <a:off x="0" y="0"/>
          <a:ext cx="0" cy="0"/>
          <a:chOff x="0" y="0"/>
          <a:chExt cx="0" cy="0"/>
        </a:xfrm>
      </p:grpSpPr>
      <p:sp>
        <p:nvSpPr>
          <p:cNvPr id="490" name="Google Shape;490;g20f41e19245_0_0:notes">
            <a:extLst>
              <a:ext uri="{FF2B5EF4-FFF2-40B4-BE49-F238E27FC236}">
                <a16:creationId xmlns:a16="http://schemas.microsoft.com/office/drawing/2014/main" id="{FBC8CC24-F8B8-4243-4C8F-DA1AFE1631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0f41e19245_0_0:notes">
            <a:extLst>
              <a:ext uri="{FF2B5EF4-FFF2-40B4-BE49-F238E27FC236}">
                <a16:creationId xmlns:a16="http://schemas.microsoft.com/office/drawing/2014/main" id="{E4808170-7764-485F-C771-E3D10C6B5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485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e825eeb90a_0_15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e825eeb90a_0_15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5"/>
        <p:cNvGrpSpPr/>
        <p:nvPr/>
      </p:nvGrpSpPr>
      <p:grpSpPr>
        <a:xfrm>
          <a:off x="0" y="0"/>
          <a:ext cx="0" cy="0"/>
          <a:chOff x="0" y="0"/>
          <a:chExt cx="0" cy="0"/>
        </a:xfrm>
      </p:grpSpPr>
      <p:sp>
        <p:nvSpPr>
          <p:cNvPr id="7906" name="Google Shape;7906;g1e825eeb90a_0_15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7" name="Google Shape;7907;g1e825eeb90a_0_15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3"/>
        <p:cNvGrpSpPr/>
        <p:nvPr/>
      </p:nvGrpSpPr>
      <p:grpSpPr>
        <a:xfrm>
          <a:off x="0" y="0"/>
          <a:ext cx="0" cy="0"/>
          <a:chOff x="0" y="0"/>
          <a:chExt cx="0" cy="0"/>
        </a:xfrm>
      </p:grpSpPr>
      <p:sp>
        <p:nvSpPr>
          <p:cNvPr id="8214" name="Google Shape;8214;g1e825eeb90a_0_17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5" name="Google Shape;8215;g1e825eeb90a_0_17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97DAAAC-C853-2003-D03E-AB1992BABB42}"/>
            </a:ext>
          </a:extLst>
        </p:cNvPr>
        <p:cNvGrpSpPr/>
        <p:nvPr/>
      </p:nvGrpSpPr>
      <p:grpSpPr>
        <a:xfrm>
          <a:off x="0" y="0"/>
          <a:ext cx="0" cy="0"/>
          <a:chOff x="0" y="0"/>
          <a:chExt cx="0" cy="0"/>
        </a:xfrm>
      </p:grpSpPr>
      <p:sp>
        <p:nvSpPr>
          <p:cNvPr id="519" name="Google Shape;519;gd1bf8d60a4_0_32:notes">
            <a:extLst>
              <a:ext uri="{FF2B5EF4-FFF2-40B4-BE49-F238E27FC236}">
                <a16:creationId xmlns:a16="http://schemas.microsoft.com/office/drawing/2014/main" id="{571962DB-3D60-451F-61E7-991AA7213C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d1bf8d60a4_0_32:notes">
            <a:extLst>
              <a:ext uri="{FF2B5EF4-FFF2-40B4-BE49-F238E27FC236}">
                <a16:creationId xmlns:a16="http://schemas.microsoft.com/office/drawing/2014/main" id="{E5EEAE12-E7BB-1950-A972-DC497AFE3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52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a:extLst>
            <a:ext uri="{FF2B5EF4-FFF2-40B4-BE49-F238E27FC236}">
              <a16:creationId xmlns:a16="http://schemas.microsoft.com/office/drawing/2014/main" id="{BA356ACC-2120-1387-926C-B27AE5AE0510}"/>
            </a:ext>
          </a:extLst>
        </p:cNvPr>
        <p:cNvGrpSpPr/>
        <p:nvPr/>
      </p:nvGrpSpPr>
      <p:grpSpPr>
        <a:xfrm>
          <a:off x="0" y="0"/>
          <a:ext cx="0" cy="0"/>
          <a:chOff x="0" y="0"/>
          <a:chExt cx="0" cy="0"/>
        </a:xfrm>
      </p:grpSpPr>
      <p:sp>
        <p:nvSpPr>
          <p:cNvPr id="490" name="Google Shape;490;g20f41e19245_0_0:notes">
            <a:extLst>
              <a:ext uri="{FF2B5EF4-FFF2-40B4-BE49-F238E27FC236}">
                <a16:creationId xmlns:a16="http://schemas.microsoft.com/office/drawing/2014/main" id="{93C34195-BC05-C78C-C2A5-E5AA2EAC8D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0f41e19245_0_0:notes">
            <a:extLst>
              <a:ext uri="{FF2B5EF4-FFF2-40B4-BE49-F238E27FC236}">
                <a16:creationId xmlns:a16="http://schemas.microsoft.com/office/drawing/2014/main" id="{AE0F9D38-1FC2-5ED0-11AF-13D176B060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87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6600" y="1372988"/>
            <a:ext cx="6010800" cy="1802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83250" y="3294713"/>
            <a:ext cx="4777500" cy="4758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atin typeface="Albert Sans"/>
                <a:ea typeface="Albert Sans"/>
                <a:cs typeface="Albert Sans"/>
                <a:sym typeface="Albert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1146142" y="-246975"/>
            <a:ext cx="12430480" cy="5533393"/>
            <a:chOff x="-1146142" y="-246975"/>
            <a:chExt cx="12430480" cy="5533393"/>
          </a:xfrm>
        </p:grpSpPr>
        <p:grpSp>
          <p:nvGrpSpPr>
            <p:cNvPr id="12" name="Google Shape;12;p2"/>
            <p:cNvGrpSpPr/>
            <p:nvPr/>
          </p:nvGrpSpPr>
          <p:grpSpPr>
            <a:xfrm>
              <a:off x="-1146142" y="-246975"/>
              <a:ext cx="12430480" cy="1596518"/>
              <a:chOff x="-1146142" y="-246975"/>
              <a:chExt cx="12430480" cy="1596518"/>
            </a:xfrm>
          </p:grpSpPr>
          <p:sp>
            <p:nvSpPr>
              <p:cNvPr id="13" name="Google Shape;13;p2"/>
              <p:cNvSpPr/>
              <p:nvPr/>
            </p:nvSpPr>
            <p:spPr>
              <a:xfrm>
                <a:off x="7576950" y="583575"/>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146142" y="57207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4703" y="164204"/>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73620" y="65627"/>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1091835" y="-240437"/>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3620" y="16421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421400" y="-246975"/>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588803" y="210757"/>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675316" y="-182400"/>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67825" y="-182400"/>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063418" y="210757"/>
                <a:ext cx="3220921"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61680" y="3998300"/>
              <a:ext cx="11242811" cy="1288118"/>
              <a:chOff x="-761680" y="3998300"/>
              <a:chExt cx="11242811" cy="1288118"/>
            </a:xfrm>
          </p:grpSpPr>
          <p:sp>
            <p:nvSpPr>
              <p:cNvPr id="25" name="Google Shape;25;p2"/>
              <p:cNvSpPr/>
              <p:nvPr/>
            </p:nvSpPr>
            <p:spPr>
              <a:xfrm>
                <a:off x="897708" y="486639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1402" y="4866400"/>
                <a:ext cx="1994581"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4303" y="4044044"/>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61680" y="4044044"/>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3491" y="4463963"/>
                <a:ext cx="1440840"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9147" y="445852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76575" y="43614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576407" y="4361450"/>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299046" y="43614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430775" y="3998300"/>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47"/>
        <p:cNvGrpSpPr/>
        <p:nvPr/>
      </p:nvGrpSpPr>
      <p:grpSpPr>
        <a:xfrm>
          <a:off x="0" y="0"/>
          <a:ext cx="0" cy="0"/>
          <a:chOff x="0" y="0"/>
          <a:chExt cx="0" cy="0"/>
        </a:xfrm>
      </p:grpSpPr>
      <p:sp>
        <p:nvSpPr>
          <p:cNvPr id="148" name="Google Shape;148;p11"/>
          <p:cNvSpPr txBox="1">
            <a:spLocks noGrp="1"/>
          </p:cNvSpPr>
          <p:nvPr>
            <p:ph type="title" hasCustomPrompt="1"/>
          </p:nvPr>
        </p:nvSpPr>
        <p:spPr>
          <a:xfrm>
            <a:off x="1284000" y="1856975"/>
            <a:ext cx="6576000" cy="108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49" name="Google Shape;149;p11"/>
          <p:cNvSpPr txBox="1">
            <a:spLocks noGrp="1"/>
          </p:cNvSpPr>
          <p:nvPr>
            <p:ph type="subTitle" idx="1"/>
          </p:nvPr>
        </p:nvSpPr>
        <p:spPr>
          <a:xfrm>
            <a:off x="1284000" y="3259075"/>
            <a:ext cx="6576000" cy="497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50" name="Google Shape;150;p11"/>
          <p:cNvGrpSpPr/>
          <p:nvPr/>
        </p:nvGrpSpPr>
        <p:grpSpPr>
          <a:xfrm>
            <a:off x="6939308" y="-33495"/>
            <a:ext cx="4438278" cy="5258844"/>
            <a:chOff x="6939308" y="-33495"/>
            <a:chExt cx="4438278" cy="5258844"/>
          </a:xfrm>
        </p:grpSpPr>
        <p:sp>
          <p:nvSpPr>
            <p:cNvPr id="151" name="Google Shape;151;p11"/>
            <p:cNvSpPr/>
            <p:nvPr/>
          </p:nvSpPr>
          <p:spPr>
            <a:xfrm>
              <a:off x="8771175" y="1399200"/>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8156665" y="-33495"/>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8334256" y="73034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8559192" y="73034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939308"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7660747"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8459070"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 name="Google Shape;158;p11"/>
            <p:cNvSpPr/>
            <p:nvPr/>
          </p:nvSpPr>
          <p:spPr>
            <a:xfrm>
              <a:off x="8459070"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 name="Google Shape;159;p11"/>
            <p:cNvSpPr/>
            <p:nvPr/>
          </p:nvSpPr>
          <p:spPr>
            <a:xfrm>
              <a:off x="8024775"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8424010"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1"/>
          <p:cNvGrpSpPr/>
          <p:nvPr/>
        </p:nvGrpSpPr>
        <p:grpSpPr>
          <a:xfrm rot="10800000">
            <a:off x="-2451692" y="-57670"/>
            <a:ext cx="4590678" cy="5258844"/>
            <a:chOff x="6939308" y="-33495"/>
            <a:chExt cx="4590678" cy="5258844"/>
          </a:xfrm>
        </p:grpSpPr>
        <p:sp>
          <p:nvSpPr>
            <p:cNvPr id="162" name="Google Shape;162;p11"/>
            <p:cNvSpPr/>
            <p:nvPr/>
          </p:nvSpPr>
          <p:spPr>
            <a:xfrm>
              <a:off x="8771175" y="1399200"/>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8309065" y="-33495"/>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8281838" y="3225920"/>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8334256" y="73034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8559192" y="73034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6939308"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7660747"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459070"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 name="Google Shape;170;p11"/>
            <p:cNvSpPr/>
            <p:nvPr/>
          </p:nvSpPr>
          <p:spPr>
            <a:xfrm>
              <a:off x="8459070"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 name="Google Shape;171;p11"/>
            <p:cNvSpPr/>
            <p:nvPr/>
          </p:nvSpPr>
          <p:spPr>
            <a:xfrm>
              <a:off x="8024775"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8424010"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6" name="Google Shape;176;p13"/>
          <p:cNvSpPr txBox="1">
            <a:spLocks noGrp="1"/>
          </p:cNvSpPr>
          <p:nvPr>
            <p:ph type="subTitle" idx="1"/>
          </p:nvPr>
        </p:nvSpPr>
        <p:spPr>
          <a:xfrm>
            <a:off x="1827000" y="1572850"/>
            <a:ext cx="4188600" cy="323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7" name="Google Shape;177;p13"/>
          <p:cNvSpPr txBox="1">
            <a:spLocks noGrp="1"/>
          </p:cNvSpPr>
          <p:nvPr>
            <p:ph type="subTitle" idx="2"/>
          </p:nvPr>
        </p:nvSpPr>
        <p:spPr>
          <a:xfrm>
            <a:off x="1827000" y="2443125"/>
            <a:ext cx="4188600" cy="323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13"/>
          <p:cNvSpPr txBox="1">
            <a:spLocks noGrp="1"/>
          </p:cNvSpPr>
          <p:nvPr>
            <p:ph type="subTitle" idx="3"/>
          </p:nvPr>
        </p:nvSpPr>
        <p:spPr>
          <a:xfrm>
            <a:off x="1827000" y="3313400"/>
            <a:ext cx="4188600" cy="323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9" name="Google Shape;179;p13"/>
          <p:cNvSpPr txBox="1">
            <a:spLocks noGrp="1"/>
          </p:cNvSpPr>
          <p:nvPr>
            <p:ph type="subTitle" idx="4"/>
          </p:nvPr>
        </p:nvSpPr>
        <p:spPr>
          <a:xfrm>
            <a:off x="1827000" y="4183675"/>
            <a:ext cx="4188600" cy="323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0" name="Google Shape;180;p13"/>
          <p:cNvSpPr txBox="1">
            <a:spLocks noGrp="1"/>
          </p:cNvSpPr>
          <p:nvPr>
            <p:ph type="title" idx="5" hasCustomPrompt="1"/>
          </p:nvPr>
        </p:nvSpPr>
        <p:spPr>
          <a:xfrm>
            <a:off x="720001" y="1255800"/>
            <a:ext cx="954600" cy="640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6" hasCustomPrompt="1"/>
          </p:nvPr>
        </p:nvSpPr>
        <p:spPr>
          <a:xfrm>
            <a:off x="720001" y="2996397"/>
            <a:ext cx="954600" cy="640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7" hasCustomPrompt="1"/>
          </p:nvPr>
        </p:nvSpPr>
        <p:spPr>
          <a:xfrm>
            <a:off x="720001" y="2126099"/>
            <a:ext cx="954600" cy="640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8" hasCustomPrompt="1"/>
          </p:nvPr>
        </p:nvSpPr>
        <p:spPr>
          <a:xfrm>
            <a:off x="720001" y="3866696"/>
            <a:ext cx="954600" cy="640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subTitle" idx="9"/>
          </p:nvPr>
        </p:nvSpPr>
        <p:spPr>
          <a:xfrm>
            <a:off x="1827000" y="1255800"/>
            <a:ext cx="4188600" cy="48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5" name="Google Shape;185;p13"/>
          <p:cNvSpPr txBox="1">
            <a:spLocks noGrp="1"/>
          </p:cNvSpPr>
          <p:nvPr>
            <p:ph type="subTitle" idx="13"/>
          </p:nvPr>
        </p:nvSpPr>
        <p:spPr>
          <a:xfrm>
            <a:off x="1827000" y="2126100"/>
            <a:ext cx="4188600" cy="48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6" name="Google Shape;186;p13"/>
          <p:cNvSpPr txBox="1">
            <a:spLocks noGrp="1"/>
          </p:cNvSpPr>
          <p:nvPr>
            <p:ph type="subTitle" idx="14"/>
          </p:nvPr>
        </p:nvSpPr>
        <p:spPr>
          <a:xfrm>
            <a:off x="1827000" y="2996400"/>
            <a:ext cx="4188600" cy="48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7" name="Google Shape;187;p13"/>
          <p:cNvSpPr txBox="1">
            <a:spLocks noGrp="1"/>
          </p:cNvSpPr>
          <p:nvPr>
            <p:ph type="subTitle" idx="15"/>
          </p:nvPr>
        </p:nvSpPr>
        <p:spPr>
          <a:xfrm>
            <a:off x="1827000" y="3866700"/>
            <a:ext cx="4188600" cy="48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88" name="Google Shape;188;p13"/>
          <p:cNvGrpSpPr/>
          <p:nvPr/>
        </p:nvGrpSpPr>
        <p:grpSpPr>
          <a:xfrm>
            <a:off x="6939308" y="-33495"/>
            <a:ext cx="4590678" cy="5258844"/>
            <a:chOff x="6939308" y="-33495"/>
            <a:chExt cx="4590678" cy="5258844"/>
          </a:xfrm>
        </p:grpSpPr>
        <p:sp>
          <p:nvSpPr>
            <p:cNvPr id="189" name="Google Shape;189;p13"/>
            <p:cNvSpPr/>
            <p:nvPr/>
          </p:nvSpPr>
          <p:spPr>
            <a:xfrm>
              <a:off x="8313975" y="3220150"/>
              <a:ext cx="1905638" cy="778205"/>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8313975" y="1399200"/>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108351" y="2176758"/>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309065" y="-33495"/>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080342" y="2545385"/>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108351" y="2176758"/>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401238" y="730348"/>
              <a:ext cx="1906667" cy="765881"/>
            </a:xfrm>
            <a:custGeom>
              <a:avLst/>
              <a:gdLst/>
              <a:ahLst/>
              <a:cxnLst/>
              <a:rect l="l" t="t" r="r" b="b"/>
              <a:pathLst>
                <a:path w="22230" h="8930" extrusionOk="0">
                  <a:moveTo>
                    <a:pt x="4465" y="0"/>
                  </a:moveTo>
                  <a:cubicBezTo>
                    <a:pt x="2000" y="0"/>
                    <a:pt x="0" y="2000"/>
                    <a:pt x="0" y="4465"/>
                  </a:cubicBezTo>
                  <a:cubicBezTo>
                    <a:pt x="0" y="6930"/>
                    <a:pt x="2000" y="8930"/>
                    <a:pt x="4465" y="8930"/>
                  </a:cubicBezTo>
                  <a:lnTo>
                    <a:pt x="17764" y="8930"/>
                  </a:lnTo>
                  <a:cubicBezTo>
                    <a:pt x="20229" y="8930"/>
                    <a:pt x="22229" y="6930"/>
                    <a:pt x="22229" y="4465"/>
                  </a:cubicBezTo>
                  <a:cubicBezTo>
                    <a:pt x="22229" y="2000"/>
                    <a:pt x="20229" y="0"/>
                    <a:pt x="17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9096256" y="73034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559192" y="73034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6939308"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7660747"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8459070"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13"/>
            <p:cNvSpPr/>
            <p:nvPr/>
          </p:nvSpPr>
          <p:spPr>
            <a:xfrm>
              <a:off x="8459070"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13"/>
            <p:cNvSpPr/>
            <p:nvPr/>
          </p:nvSpPr>
          <p:spPr>
            <a:xfrm>
              <a:off x="8024775"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424010"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3"/>
          <p:cNvGrpSpPr/>
          <p:nvPr/>
        </p:nvGrpSpPr>
        <p:grpSpPr>
          <a:xfrm>
            <a:off x="-1853724" y="539508"/>
            <a:ext cx="2484671" cy="765881"/>
            <a:chOff x="-1853724" y="539508"/>
            <a:chExt cx="2484671" cy="765881"/>
          </a:xfrm>
        </p:grpSpPr>
        <p:sp>
          <p:nvSpPr>
            <p:cNvPr id="205" name="Google Shape;205;p13"/>
            <p:cNvSpPr/>
            <p:nvPr/>
          </p:nvSpPr>
          <p:spPr>
            <a:xfrm>
              <a:off x="-1853724" y="539508"/>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406924" y="539508"/>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713225" y="3375938"/>
            <a:ext cx="4737300" cy="632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9" name="Google Shape;209;p14"/>
          <p:cNvSpPr txBox="1">
            <a:spLocks noGrp="1"/>
          </p:cNvSpPr>
          <p:nvPr>
            <p:ph type="subTitle" idx="1"/>
          </p:nvPr>
        </p:nvSpPr>
        <p:spPr>
          <a:xfrm>
            <a:off x="713225" y="1302603"/>
            <a:ext cx="6691200" cy="1795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3000">
                <a:solidFill>
                  <a:schemeClr val="lt1"/>
                </a:solidFill>
              </a:defRPr>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210" name="Google Shape;210;p14"/>
          <p:cNvGrpSpPr/>
          <p:nvPr/>
        </p:nvGrpSpPr>
        <p:grpSpPr>
          <a:xfrm>
            <a:off x="8359748" y="620138"/>
            <a:ext cx="2047161" cy="822456"/>
            <a:chOff x="8359748" y="620138"/>
            <a:chExt cx="2047161" cy="822456"/>
          </a:xfrm>
        </p:grpSpPr>
        <p:sp>
          <p:nvSpPr>
            <p:cNvPr id="211" name="Google Shape;211;p14"/>
            <p:cNvSpPr/>
            <p:nvPr/>
          </p:nvSpPr>
          <p:spPr>
            <a:xfrm rot="10800000">
              <a:off x="8359748" y="620194"/>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 name="Google Shape;212;p14"/>
            <p:cNvSpPr/>
            <p:nvPr/>
          </p:nvSpPr>
          <p:spPr>
            <a:xfrm rot="10800000">
              <a:off x="8528956" y="620138"/>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4"/>
          <p:cNvGrpSpPr/>
          <p:nvPr/>
        </p:nvGrpSpPr>
        <p:grpSpPr>
          <a:xfrm>
            <a:off x="-1333928" y="-144350"/>
            <a:ext cx="5236678" cy="1728369"/>
            <a:chOff x="-1333928" y="-144350"/>
            <a:chExt cx="5236678" cy="1728369"/>
          </a:xfrm>
        </p:grpSpPr>
        <p:sp>
          <p:nvSpPr>
            <p:cNvPr id="214" name="Google Shape;214;p14"/>
            <p:cNvSpPr/>
            <p:nvPr/>
          </p:nvSpPr>
          <p:spPr>
            <a:xfrm rot="10800000">
              <a:off x="1856694" y="-11819"/>
              <a:ext cx="2046056" cy="405870"/>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210381" y="-144344"/>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rot="10800000">
              <a:off x="-612370" y="275175"/>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rot="10800000">
              <a:off x="-1333928" y="-1443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10800000">
              <a:off x="-47543" y="8180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a:off x="6501364" y="3547476"/>
            <a:ext cx="3797136" cy="2052528"/>
            <a:chOff x="6501364" y="3547476"/>
            <a:chExt cx="3797136" cy="2052528"/>
          </a:xfrm>
        </p:grpSpPr>
        <p:sp>
          <p:nvSpPr>
            <p:cNvPr id="220" name="Google Shape;220;p14"/>
            <p:cNvSpPr/>
            <p:nvPr/>
          </p:nvSpPr>
          <p:spPr>
            <a:xfrm>
              <a:off x="6501364" y="4777652"/>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10800000">
              <a:off x="7755450" y="4169622"/>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10800000">
              <a:off x="8468135" y="4509324"/>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10800000">
              <a:off x="8468114" y="3547476"/>
              <a:ext cx="1830386" cy="818124"/>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rot="10800000">
              <a:off x="7754895" y="47776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225"/>
        <p:cNvGrpSpPr/>
        <p:nvPr/>
      </p:nvGrpSpPr>
      <p:grpSpPr>
        <a:xfrm>
          <a:off x="0" y="0"/>
          <a:ext cx="0" cy="0"/>
          <a:chOff x="0" y="0"/>
          <a:chExt cx="0" cy="0"/>
        </a:xfrm>
      </p:grpSpPr>
      <p:sp>
        <p:nvSpPr>
          <p:cNvPr id="226" name="Google Shape;22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27" name="Google Shape;227;p15"/>
          <p:cNvSpPr txBox="1">
            <a:spLocks noGrp="1"/>
          </p:cNvSpPr>
          <p:nvPr>
            <p:ph type="subTitle" idx="1"/>
          </p:nvPr>
        </p:nvSpPr>
        <p:spPr>
          <a:xfrm>
            <a:off x="2017538" y="2918675"/>
            <a:ext cx="5785800" cy="120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8" name="Google Shape;228;p15"/>
          <p:cNvSpPr txBox="1">
            <a:spLocks noGrp="1"/>
          </p:cNvSpPr>
          <p:nvPr>
            <p:ph type="subTitle" idx="2"/>
          </p:nvPr>
        </p:nvSpPr>
        <p:spPr>
          <a:xfrm>
            <a:off x="2017538" y="1565925"/>
            <a:ext cx="5785800" cy="120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29" name="Google Shape;229;p15"/>
          <p:cNvGrpSpPr/>
          <p:nvPr/>
        </p:nvGrpSpPr>
        <p:grpSpPr>
          <a:xfrm>
            <a:off x="-1594585" y="22475"/>
            <a:ext cx="12497207" cy="5350967"/>
            <a:chOff x="-1594585" y="22475"/>
            <a:chExt cx="12497207" cy="5350967"/>
          </a:xfrm>
        </p:grpSpPr>
        <p:grpSp>
          <p:nvGrpSpPr>
            <p:cNvPr id="230" name="Google Shape;230;p15"/>
            <p:cNvGrpSpPr/>
            <p:nvPr/>
          </p:nvGrpSpPr>
          <p:grpSpPr>
            <a:xfrm>
              <a:off x="-1594585" y="3843718"/>
              <a:ext cx="3302429" cy="1529724"/>
              <a:chOff x="-1594585" y="3843718"/>
              <a:chExt cx="3302429" cy="1529724"/>
            </a:xfrm>
          </p:grpSpPr>
          <p:sp>
            <p:nvSpPr>
              <p:cNvPr id="231" name="Google Shape;231;p15"/>
              <p:cNvSpPr/>
              <p:nvPr/>
            </p:nvSpPr>
            <p:spPr>
              <a:xfrm rot="10800000">
                <a:off x="-1513077" y="4607560"/>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a:off x="-976796" y="3843718"/>
                <a:ext cx="1906667" cy="765881"/>
              </a:xfrm>
              <a:custGeom>
                <a:avLst/>
                <a:gdLst/>
                <a:ahLst/>
                <a:cxnLst/>
                <a:rect l="l" t="t" r="r" b="b"/>
                <a:pathLst>
                  <a:path w="22230" h="8930" extrusionOk="0">
                    <a:moveTo>
                      <a:pt x="4465" y="0"/>
                    </a:moveTo>
                    <a:cubicBezTo>
                      <a:pt x="2000" y="0"/>
                      <a:pt x="0" y="2000"/>
                      <a:pt x="0" y="4465"/>
                    </a:cubicBezTo>
                    <a:cubicBezTo>
                      <a:pt x="0" y="6930"/>
                      <a:pt x="2000" y="8930"/>
                      <a:pt x="4465" y="8930"/>
                    </a:cubicBezTo>
                    <a:lnTo>
                      <a:pt x="17764" y="8930"/>
                    </a:lnTo>
                    <a:cubicBezTo>
                      <a:pt x="20229" y="8930"/>
                      <a:pt x="22229" y="6930"/>
                      <a:pt x="22229" y="4465"/>
                    </a:cubicBezTo>
                    <a:cubicBezTo>
                      <a:pt x="22229" y="2000"/>
                      <a:pt x="20229" y="0"/>
                      <a:pt x="17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10800000">
                <a:off x="-1594585" y="384371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a:off x="-677550" y="384371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5"/>
            <p:cNvGrpSpPr/>
            <p:nvPr/>
          </p:nvGrpSpPr>
          <p:grpSpPr>
            <a:xfrm>
              <a:off x="8417951" y="22475"/>
              <a:ext cx="2484671" cy="1543439"/>
              <a:chOff x="8417951" y="22475"/>
              <a:chExt cx="2484671" cy="1543439"/>
            </a:xfrm>
          </p:grpSpPr>
          <p:sp>
            <p:nvSpPr>
              <p:cNvPr id="236" name="Google Shape;236;p15"/>
              <p:cNvSpPr/>
              <p:nvPr/>
            </p:nvSpPr>
            <p:spPr>
              <a:xfrm rot="10800000">
                <a:off x="8638960" y="743528"/>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rot="10800000">
                <a:off x="8417951" y="2247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rot="10800000">
                <a:off x="8615984" y="2247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39"/>
        <p:cNvGrpSpPr/>
        <p:nvPr/>
      </p:nvGrpSpPr>
      <p:grpSpPr>
        <a:xfrm>
          <a:off x="0" y="0"/>
          <a:ext cx="0" cy="0"/>
          <a:chOff x="0" y="0"/>
          <a:chExt cx="0" cy="0"/>
        </a:xfrm>
      </p:grpSpPr>
      <p:sp>
        <p:nvSpPr>
          <p:cNvPr id="240" name="Google Shape;240;p16"/>
          <p:cNvSpPr txBox="1">
            <a:spLocks noGrp="1"/>
          </p:cNvSpPr>
          <p:nvPr>
            <p:ph type="title"/>
          </p:nvPr>
        </p:nvSpPr>
        <p:spPr>
          <a:xfrm>
            <a:off x="720000" y="1331675"/>
            <a:ext cx="30579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1" name="Google Shape;241;p16"/>
          <p:cNvSpPr txBox="1">
            <a:spLocks noGrp="1"/>
          </p:cNvSpPr>
          <p:nvPr>
            <p:ph type="subTitle" idx="1"/>
          </p:nvPr>
        </p:nvSpPr>
        <p:spPr>
          <a:xfrm>
            <a:off x="720000" y="2592350"/>
            <a:ext cx="3057900" cy="127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2" name="Google Shape;242;p16"/>
          <p:cNvGrpSpPr/>
          <p:nvPr/>
        </p:nvGrpSpPr>
        <p:grpSpPr>
          <a:xfrm flipH="1">
            <a:off x="-1199486" y="-216305"/>
            <a:ext cx="12222488" cy="5441654"/>
            <a:chOff x="-1961486" y="-216305"/>
            <a:chExt cx="12222488" cy="5441654"/>
          </a:xfrm>
        </p:grpSpPr>
        <p:sp>
          <p:nvSpPr>
            <p:cNvPr id="243" name="Google Shape;243;p16"/>
            <p:cNvSpPr/>
            <p:nvPr/>
          </p:nvSpPr>
          <p:spPr>
            <a:xfrm flipH="1">
              <a:off x="7748322" y="-21630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flipH="1">
              <a:off x="8354335" y="152323"/>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flipH="1">
              <a:off x="8327355" y="-21630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flipH="1">
              <a:off x="-440620"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flipH="1">
              <a:off x="-1163164"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flipH="1">
              <a:off x="-1961486"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9" name="Google Shape;249;p16"/>
            <p:cNvSpPr/>
            <p:nvPr/>
          </p:nvSpPr>
          <p:spPr>
            <a:xfrm flipH="1">
              <a:off x="-1961486"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0" name="Google Shape;250;p16"/>
            <p:cNvSpPr/>
            <p:nvPr/>
          </p:nvSpPr>
          <p:spPr>
            <a:xfrm flipH="1">
              <a:off x="-799128"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flipH="1">
              <a:off x="-1925322"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2"/>
        <p:cNvGrpSpPr/>
        <p:nvPr/>
      </p:nvGrpSpPr>
      <p:grpSpPr>
        <a:xfrm>
          <a:off x="0" y="0"/>
          <a:ext cx="0" cy="0"/>
          <a:chOff x="0" y="0"/>
          <a:chExt cx="0" cy="0"/>
        </a:xfrm>
      </p:grpSpPr>
      <p:sp>
        <p:nvSpPr>
          <p:cNvPr id="253" name="Google Shape;25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54" name="Google Shape;254;p17"/>
          <p:cNvSpPr txBox="1">
            <a:spLocks noGrp="1"/>
          </p:cNvSpPr>
          <p:nvPr>
            <p:ph type="body" idx="1"/>
          </p:nvPr>
        </p:nvSpPr>
        <p:spPr>
          <a:xfrm>
            <a:off x="720000" y="1215751"/>
            <a:ext cx="7704000" cy="1137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0"/>
              </a:spcBef>
              <a:spcAft>
                <a:spcPts val="0"/>
              </a:spcAft>
              <a:buSzPts val="1400"/>
              <a:buFont typeface="Roboto Condensed Light"/>
              <a:buChar char="○"/>
              <a:defRPr/>
            </a:lvl2pPr>
            <a:lvl3pPr marL="1371600" lvl="2" indent="-317500" rtl="0">
              <a:lnSpc>
                <a:spcPct val="115000"/>
              </a:lnSpc>
              <a:spcBef>
                <a:spcPts val="0"/>
              </a:spcBef>
              <a:spcAft>
                <a:spcPts val="0"/>
              </a:spcAft>
              <a:buSzPts val="1400"/>
              <a:buFont typeface="Roboto Condensed Light"/>
              <a:buChar char="■"/>
              <a:defRPr/>
            </a:lvl3pPr>
            <a:lvl4pPr marL="1828800" lvl="3" indent="-317500" rtl="0">
              <a:lnSpc>
                <a:spcPct val="115000"/>
              </a:lnSpc>
              <a:spcBef>
                <a:spcPts val="0"/>
              </a:spcBef>
              <a:spcAft>
                <a:spcPts val="0"/>
              </a:spcAft>
              <a:buSzPts val="1400"/>
              <a:buFont typeface="Roboto Condensed Light"/>
              <a:buChar char="●"/>
              <a:defRPr/>
            </a:lvl4pPr>
            <a:lvl5pPr marL="2286000" lvl="4" indent="-317500" rtl="0">
              <a:lnSpc>
                <a:spcPct val="115000"/>
              </a:lnSpc>
              <a:spcBef>
                <a:spcPts val="0"/>
              </a:spcBef>
              <a:spcAft>
                <a:spcPts val="0"/>
              </a:spcAft>
              <a:buSzPts val="1400"/>
              <a:buFont typeface="Roboto Condensed Light"/>
              <a:buChar char="○"/>
              <a:defRPr/>
            </a:lvl5pPr>
            <a:lvl6pPr marL="2743200" lvl="5" indent="-317500" rtl="0">
              <a:lnSpc>
                <a:spcPct val="115000"/>
              </a:lnSpc>
              <a:spcBef>
                <a:spcPts val="0"/>
              </a:spcBef>
              <a:spcAft>
                <a:spcPts val="0"/>
              </a:spcAft>
              <a:buSzPts val="1400"/>
              <a:buFont typeface="Roboto Condensed Light"/>
              <a:buChar char="■"/>
              <a:defRPr/>
            </a:lvl6pPr>
            <a:lvl7pPr marL="3200400" lvl="6" indent="-317500" rtl="0">
              <a:lnSpc>
                <a:spcPct val="115000"/>
              </a:lnSpc>
              <a:spcBef>
                <a:spcPts val="0"/>
              </a:spcBef>
              <a:spcAft>
                <a:spcPts val="0"/>
              </a:spcAft>
              <a:buSzPts val="1400"/>
              <a:buFont typeface="Roboto Condensed Light"/>
              <a:buChar char="●"/>
              <a:defRPr/>
            </a:lvl7pPr>
            <a:lvl8pPr marL="3657600" lvl="7" indent="-317500" rtl="0">
              <a:lnSpc>
                <a:spcPct val="115000"/>
              </a:lnSpc>
              <a:spcBef>
                <a:spcPts val="0"/>
              </a:spcBef>
              <a:spcAft>
                <a:spcPts val="0"/>
              </a:spcAft>
              <a:buSzPts val="1400"/>
              <a:buFont typeface="Roboto Condensed Light"/>
              <a:buChar char="○"/>
              <a:defRPr/>
            </a:lvl8pPr>
            <a:lvl9pPr marL="4114800" lvl="8" indent="-317500" rtl="0">
              <a:lnSpc>
                <a:spcPct val="115000"/>
              </a:lnSpc>
              <a:spcBef>
                <a:spcPts val="0"/>
              </a:spcBef>
              <a:spcAft>
                <a:spcPts val="0"/>
              </a:spcAft>
              <a:buSzPts val="1400"/>
              <a:buFont typeface="Roboto Condensed Light"/>
              <a:buChar char="■"/>
              <a:defRPr/>
            </a:lvl9pPr>
          </a:lstStyle>
          <a:p>
            <a:endParaRPr/>
          </a:p>
        </p:txBody>
      </p:sp>
      <p:grpSp>
        <p:nvGrpSpPr>
          <p:cNvPr id="255" name="Google Shape;255;p17"/>
          <p:cNvGrpSpPr/>
          <p:nvPr/>
        </p:nvGrpSpPr>
        <p:grpSpPr>
          <a:xfrm>
            <a:off x="8423989" y="-216305"/>
            <a:ext cx="2512680" cy="1134509"/>
            <a:chOff x="-1199486" y="-216305"/>
            <a:chExt cx="2512680" cy="1134509"/>
          </a:xfrm>
        </p:grpSpPr>
        <p:sp>
          <p:nvSpPr>
            <p:cNvPr id="256" name="Google Shape;256;p17"/>
            <p:cNvSpPr/>
            <p:nvPr/>
          </p:nvSpPr>
          <p:spPr>
            <a:xfrm>
              <a:off x="-1171478" y="-21630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1199486" y="152323"/>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1171478" y="-21630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59"/>
        <p:cNvGrpSpPr/>
        <p:nvPr/>
      </p:nvGrpSpPr>
      <p:grpSpPr>
        <a:xfrm>
          <a:off x="0" y="0"/>
          <a:ext cx="0" cy="0"/>
          <a:chOff x="0" y="0"/>
          <a:chExt cx="0" cy="0"/>
        </a:xfrm>
      </p:grpSpPr>
      <p:sp>
        <p:nvSpPr>
          <p:cNvPr id="260" name="Google Shape;26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61" name="Google Shape;261;p18"/>
          <p:cNvGrpSpPr/>
          <p:nvPr/>
        </p:nvGrpSpPr>
        <p:grpSpPr>
          <a:xfrm>
            <a:off x="-2084049" y="539508"/>
            <a:ext cx="12999496" cy="4069072"/>
            <a:chOff x="-2084049" y="539508"/>
            <a:chExt cx="12999496" cy="4069072"/>
          </a:xfrm>
        </p:grpSpPr>
        <p:grpSp>
          <p:nvGrpSpPr>
            <p:cNvPr id="262" name="Google Shape;262;p18"/>
            <p:cNvGrpSpPr/>
            <p:nvPr/>
          </p:nvGrpSpPr>
          <p:grpSpPr>
            <a:xfrm flipH="1">
              <a:off x="8430776" y="539508"/>
              <a:ext cx="2484671" cy="765881"/>
              <a:chOff x="-1853724" y="539508"/>
              <a:chExt cx="2484671" cy="765881"/>
            </a:xfrm>
          </p:grpSpPr>
          <p:sp>
            <p:nvSpPr>
              <p:cNvPr id="263" name="Google Shape;263;p18"/>
              <p:cNvSpPr/>
              <p:nvPr/>
            </p:nvSpPr>
            <p:spPr>
              <a:xfrm>
                <a:off x="-1853724" y="539508"/>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1406924" y="539508"/>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2084049" y="2298583"/>
              <a:ext cx="2619738" cy="2309997"/>
              <a:chOff x="-2084049" y="2298583"/>
              <a:chExt cx="2619738" cy="2309997"/>
            </a:xfrm>
          </p:grpSpPr>
          <p:sp>
            <p:nvSpPr>
              <p:cNvPr id="266" name="Google Shape;266;p18"/>
              <p:cNvSpPr/>
              <p:nvPr/>
            </p:nvSpPr>
            <p:spPr>
              <a:xfrm>
                <a:off x="-1369950" y="3830375"/>
                <a:ext cx="1905638" cy="778205"/>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2084049" y="3402108"/>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1663983" y="3064485"/>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1369949" y="3064483"/>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1369949" y="2298583"/>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71"/>
        <p:cNvGrpSpPr/>
        <p:nvPr/>
      </p:nvGrpSpPr>
      <p:grpSpPr>
        <a:xfrm>
          <a:off x="0" y="0"/>
          <a:ext cx="0" cy="0"/>
          <a:chOff x="0" y="0"/>
          <a:chExt cx="0" cy="0"/>
        </a:xfrm>
      </p:grpSpPr>
      <p:sp>
        <p:nvSpPr>
          <p:cNvPr id="272" name="Google Shape;2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73" name="Google Shape;273;p19"/>
          <p:cNvGrpSpPr/>
          <p:nvPr/>
        </p:nvGrpSpPr>
        <p:grpSpPr>
          <a:xfrm>
            <a:off x="-1547483" y="-226370"/>
            <a:ext cx="13260594" cy="3377118"/>
            <a:chOff x="-1547483" y="-226370"/>
            <a:chExt cx="13260594" cy="3377118"/>
          </a:xfrm>
        </p:grpSpPr>
        <p:grpSp>
          <p:nvGrpSpPr>
            <p:cNvPr id="274" name="Google Shape;274;p19"/>
            <p:cNvGrpSpPr/>
            <p:nvPr/>
          </p:nvGrpSpPr>
          <p:grpSpPr>
            <a:xfrm>
              <a:off x="-1547483" y="-226370"/>
              <a:ext cx="3282344" cy="2021456"/>
              <a:chOff x="-1547483" y="-226370"/>
              <a:chExt cx="3282344" cy="2021456"/>
            </a:xfrm>
          </p:grpSpPr>
          <p:sp>
            <p:nvSpPr>
              <p:cNvPr id="275" name="Google Shape;275;p19"/>
              <p:cNvSpPr/>
              <p:nvPr/>
            </p:nvSpPr>
            <p:spPr>
              <a:xfrm>
                <a:off x="-1481150" y="972700"/>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1486060" y="-226370"/>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1393887" y="303848"/>
                <a:ext cx="1906667" cy="765881"/>
              </a:xfrm>
              <a:custGeom>
                <a:avLst/>
                <a:gdLst/>
                <a:ahLst/>
                <a:cxnLst/>
                <a:rect l="l" t="t" r="r" b="b"/>
                <a:pathLst>
                  <a:path w="22230" h="8930" extrusionOk="0">
                    <a:moveTo>
                      <a:pt x="4465" y="0"/>
                    </a:moveTo>
                    <a:cubicBezTo>
                      <a:pt x="2000" y="0"/>
                      <a:pt x="0" y="2000"/>
                      <a:pt x="0" y="4465"/>
                    </a:cubicBezTo>
                    <a:cubicBezTo>
                      <a:pt x="0" y="6930"/>
                      <a:pt x="2000" y="8930"/>
                      <a:pt x="4465" y="8930"/>
                    </a:cubicBezTo>
                    <a:lnTo>
                      <a:pt x="17764" y="8930"/>
                    </a:lnTo>
                    <a:cubicBezTo>
                      <a:pt x="20229" y="8930"/>
                      <a:pt x="22229" y="6930"/>
                      <a:pt x="22229" y="4465"/>
                    </a:cubicBezTo>
                    <a:cubicBezTo>
                      <a:pt x="22229" y="2000"/>
                      <a:pt x="20229" y="0"/>
                      <a:pt x="17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1185644" y="30384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1547483" y="53949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9"/>
            <p:cNvGrpSpPr/>
            <p:nvPr/>
          </p:nvGrpSpPr>
          <p:grpSpPr>
            <a:xfrm>
              <a:off x="8492190" y="1561030"/>
              <a:ext cx="3220921" cy="1589718"/>
              <a:chOff x="-1486060" y="-226370"/>
              <a:chExt cx="3220921" cy="1589718"/>
            </a:xfrm>
          </p:grpSpPr>
          <p:sp>
            <p:nvSpPr>
              <p:cNvPr id="281" name="Google Shape;281;p19"/>
              <p:cNvSpPr/>
              <p:nvPr/>
            </p:nvSpPr>
            <p:spPr>
              <a:xfrm>
                <a:off x="-1481150" y="540962"/>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1486060" y="-226370"/>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481144" y="385323"/>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20"/>
          <p:cNvSpPr txBox="1">
            <a:spLocks noGrp="1"/>
          </p:cNvSpPr>
          <p:nvPr>
            <p:ph type="subTitle" idx="1"/>
          </p:nvPr>
        </p:nvSpPr>
        <p:spPr>
          <a:xfrm>
            <a:off x="713225" y="1881600"/>
            <a:ext cx="3655500" cy="927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87" name="Google Shape;287;p20"/>
          <p:cNvSpPr txBox="1">
            <a:spLocks noGrp="1"/>
          </p:cNvSpPr>
          <p:nvPr>
            <p:ph type="subTitle" idx="2"/>
          </p:nvPr>
        </p:nvSpPr>
        <p:spPr>
          <a:xfrm>
            <a:off x="713225" y="3559600"/>
            <a:ext cx="3655500" cy="927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88" name="Google Shape;288;p20"/>
          <p:cNvSpPr txBox="1">
            <a:spLocks noGrp="1"/>
          </p:cNvSpPr>
          <p:nvPr>
            <p:ph type="subTitle" idx="3"/>
          </p:nvPr>
        </p:nvSpPr>
        <p:spPr>
          <a:xfrm>
            <a:off x="713225" y="1508700"/>
            <a:ext cx="3655500" cy="3699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9" name="Google Shape;289;p20"/>
          <p:cNvSpPr txBox="1">
            <a:spLocks noGrp="1"/>
          </p:cNvSpPr>
          <p:nvPr>
            <p:ph type="subTitle" idx="4"/>
          </p:nvPr>
        </p:nvSpPr>
        <p:spPr>
          <a:xfrm>
            <a:off x="713225" y="3189700"/>
            <a:ext cx="3655500" cy="3699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90" name="Google Shape;290;p20"/>
          <p:cNvGrpSpPr/>
          <p:nvPr/>
        </p:nvGrpSpPr>
        <p:grpSpPr>
          <a:xfrm>
            <a:off x="-1961486" y="-216305"/>
            <a:ext cx="12222488" cy="5441654"/>
            <a:chOff x="-1961486" y="-216305"/>
            <a:chExt cx="12222488" cy="5441654"/>
          </a:xfrm>
        </p:grpSpPr>
        <p:sp>
          <p:nvSpPr>
            <p:cNvPr id="291" name="Google Shape;291;p20"/>
            <p:cNvSpPr/>
            <p:nvPr/>
          </p:nvSpPr>
          <p:spPr>
            <a:xfrm flipH="1">
              <a:off x="7748322" y="-21630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flipH="1">
              <a:off x="8354335" y="152323"/>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flipH="1">
              <a:off x="8327355" y="-21630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flipH="1">
              <a:off x="-440620"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flipH="1">
              <a:off x="-1163164"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flipH="1">
              <a:off x="-1961486"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7" name="Google Shape;297;p20"/>
            <p:cNvSpPr/>
            <p:nvPr/>
          </p:nvSpPr>
          <p:spPr>
            <a:xfrm flipH="1">
              <a:off x="-1961486"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8" name="Google Shape;298;p20"/>
            <p:cNvSpPr/>
            <p:nvPr/>
          </p:nvSpPr>
          <p:spPr>
            <a:xfrm flipH="1">
              <a:off x="-799128"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flipH="1">
              <a:off x="-1925322"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2038200" y="2719200"/>
            <a:ext cx="5067600" cy="8418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title" idx="2" hasCustomPrompt="1"/>
          </p:nvPr>
        </p:nvSpPr>
        <p:spPr>
          <a:xfrm>
            <a:off x="3813150" y="1181775"/>
            <a:ext cx="1517700" cy="9849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 name="Google Shape;38;p3"/>
          <p:cNvSpPr txBox="1">
            <a:spLocks noGrp="1"/>
          </p:cNvSpPr>
          <p:nvPr>
            <p:ph type="subTitle" idx="1"/>
          </p:nvPr>
        </p:nvSpPr>
        <p:spPr>
          <a:xfrm>
            <a:off x="2038200" y="3808725"/>
            <a:ext cx="5067600" cy="457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lt1"/>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39" name="Google Shape;39;p3"/>
          <p:cNvGrpSpPr/>
          <p:nvPr/>
        </p:nvGrpSpPr>
        <p:grpSpPr>
          <a:xfrm>
            <a:off x="-2336750" y="-301399"/>
            <a:ext cx="13621145" cy="5546235"/>
            <a:chOff x="-2336750" y="-301399"/>
            <a:chExt cx="13621145" cy="5546235"/>
          </a:xfrm>
        </p:grpSpPr>
        <p:grpSp>
          <p:nvGrpSpPr>
            <p:cNvPr id="40" name="Google Shape;40;p3"/>
            <p:cNvGrpSpPr/>
            <p:nvPr/>
          </p:nvGrpSpPr>
          <p:grpSpPr>
            <a:xfrm>
              <a:off x="-1333928" y="-301399"/>
              <a:ext cx="11815059" cy="2109903"/>
              <a:chOff x="-1333928" y="-301399"/>
              <a:chExt cx="11815059" cy="2109903"/>
            </a:xfrm>
          </p:grpSpPr>
          <p:sp>
            <p:nvSpPr>
              <p:cNvPr id="41" name="Google Shape;41;p3"/>
              <p:cNvSpPr/>
              <p:nvPr/>
            </p:nvSpPr>
            <p:spPr>
              <a:xfrm rot="10800000" flipH="1">
                <a:off x="1124175" y="-301399"/>
                <a:ext cx="2515325" cy="822386"/>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flipH="1">
                <a:off x="5244450" y="-11821"/>
                <a:ext cx="2046056" cy="532827"/>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flipH="1">
                <a:off x="-948717" y="986148"/>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flipH="1">
                <a:off x="-654303" y="1730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flipH="1">
                <a:off x="-761680" y="1730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flipH="1">
                <a:off x="-351702" y="-2469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flipH="1">
                <a:off x="6776575" y="-144344"/>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flipH="1">
                <a:off x="7576407" y="275175"/>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flipH="1">
                <a:off x="8299046" y="-1443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8299050" y="8180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flipH="1">
                <a:off x="-1333928" y="9861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3"/>
            <p:cNvGrpSpPr/>
            <p:nvPr/>
          </p:nvGrpSpPr>
          <p:grpSpPr>
            <a:xfrm>
              <a:off x="-2336750" y="4106051"/>
              <a:ext cx="13621145" cy="1138786"/>
              <a:chOff x="-2336750" y="4106051"/>
              <a:chExt cx="13621145" cy="1138786"/>
            </a:xfrm>
          </p:grpSpPr>
          <p:sp>
            <p:nvSpPr>
              <p:cNvPr id="53" name="Google Shape;53;p3"/>
              <p:cNvSpPr/>
              <p:nvPr/>
            </p:nvSpPr>
            <p:spPr>
              <a:xfrm rot="10800000" flipH="1">
                <a:off x="8430775" y="4106051"/>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6776578" y="4478955"/>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2336750" y="4428751"/>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171826" y="44287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flipH="1">
                <a:off x="7998225" y="4478944"/>
                <a:ext cx="3286169"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flipH="1">
                <a:off x="6053525" y="4377526"/>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79075" y="4788700"/>
                <a:ext cx="2199765"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00"/>
        <p:cNvGrpSpPr/>
        <p:nvPr/>
      </p:nvGrpSpPr>
      <p:grpSpPr>
        <a:xfrm>
          <a:off x="0" y="0"/>
          <a:ext cx="0" cy="0"/>
          <a:chOff x="0" y="0"/>
          <a:chExt cx="0" cy="0"/>
        </a:xfrm>
      </p:grpSpPr>
      <p:sp>
        <p:nvSpPr>
          <p:cNvPr id="301" name="Google Shape;301;p21"/>
          <p:cNvSpPr txBox="1">
            <a:spLocks noGrp="1"/>
          </p:cNvSpPr>
          <p:nvPr>
            <p:ph type="subTitle" idx="1"/>
          </p:nvPr>
        </p:nvSpPr>
        <p:spPr>
          <a:xfrm>
            <a:off x="863387" y="2373399"/>
            <a:ext cx="2323800" cy="861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2" name="Google Shape;302;p21"/>
          <p:cNvSpPr txBox="1">
            <a:spLocks noGrp="1"/>
          </p:cNvSpPr>
          <p:nvPr>
            <p:ph type="subTitle" idx="2"/>
          </p:nvPr>
        </p:nvSpPr>
        <p:spPr>
          <a:xfrm>
            <a:off x="3410100" y="2907636"/>
            <a:ext cx="2323800" cy="861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3" name="Google Shape;303;p21"/>
          <p:cNvSpPr txBox="1">
            <a:spLocks noGrp="1"/>
          </p:cNvSpPr>
          <p:nvPr>
            <p:ph type="subTitle" idx="3"/>
          </p:nvPr>
        </p:nvSpPr>
        <p:spPr>
          <a:xfrm>
            <a:off x="5956813" y="3441874"/>
            <a:ext cx="2323800" cy="8619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4" name="Google Shape;30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1"/>
          <p:cNvSpPr txBox="1">
            <a:spLocks noGrp="1"/>
          </p:cNvSpPr>
          <p:nvPr>
            <p:ph type="subTitle" idx="4"/>
          </p:nvPr>
        </p:nvSpPr>
        <p:spPr>
          <a:xfrm>
            <a:off x="863387" y="2062850"/>
            <a:ext cx="2323800" cy="394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6" name="Google Shape;306;p21"/>
          <p:cNvSpPr txBox="1">
            <a:spLocks noGrp="1"/>
          </p:cNvSpPr>
          <p:nvPr>
            <p:ph type="subTitle" idx="5"/>
          </p:nvPr>
        </p:nvSpPr>
        <p:spPr>
          <a:xfrm>
            <a:off x="3410100" y="2597088"/>
            <a:ext cx="2323800" cy="394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7" name="Google Shape;307;p21"/>
          <p:cNvSpPr txBox="1">
            <a:spLocks noGrp="1"/>
          </p:cNvSpPr>
          <p:nvPr>
            <p:ph type="subTitle" idx="6"/>
          </p:nvPr>
        </p:nvSpPr>
        <p:spPr>
          <a:xfrm>
            <a:off x="5956813" y="3131325"/>
            <a:ext cx="2323800" cy="394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08" name="Google Shape;308;p21"/>
          <p:cNvGrpSpPr/>
          <p:nvPr/>
        </p:nvGrpSpPr>
        <p:grpSpPr>
          <a:xfrm>
            <a:off x="-1225540" y="-279963"/>
            <a:ext cx="12051163" cy="5725369"/>
            <a:chOff x="-1225540" y="-279963"/>
            <a:chExt cx="12051163" cy="5725369"/>
          </a:xfrm>
        </p:grpSpPr>
        <p:sp>
          <p:nvSpPr>
            <p:cNvPr id="309" name="Google Shape;309;p21"/>
            <p:cNvSpPr/>
            <p:nvPr/>
          </p:nvSpPr>
          <p:spPr>
            <a:xfrm>
              <a:off x="-359575" y="4608569"/>
              <a:ext cx="2046056" cy="532827"/>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1169518" y="4432943"/>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21"/>
            <p:cNvSpPr/>
            <p:nvPr/>
          </p:nvSpPr>
          <p:spPr>
            <a:xfrm rot="10800000" flipH="1">
              <a:off x="8430763" y="462295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rot="10800000" flipH="1">
              <a:off x="6776575" y="-279957"/>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rot="10800000" flipH="1">
              <a:off x="8642457" y="139562"/>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rot="10800000" flipH="1">
              <a:off x="8299046" y="-279963"/>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10800000" flipH="1">
              <a:off x="8642450" y="4242847"/>
              <a:ext cx="895696" cy="814440"/>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rot="10800000" flipH="1">
              <a:off x="-1225540" y="4065269"/>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317"/>
        <p:cNvGrpSpPr/>
        <p:nvPr/>
      </p:nvGrpSpPr>
      <p:grpSpPr>
        <a:xfrm>
          <a:off x="0" y="0"/>
          <a:ext cx="0" cy="0"/>
          <a:chOff x="0" y="0"/>
          <a:chExt cx="0" cy="0"/>
        </a:xfrm>
      </p:grpSpPr>
      <p:sp>
        <p:nvSpPr>
          <p:cNvPr id="318" name="Google Shape;318;p22"/>
          <p:cNvSpPr txBox="1">
            <a:spLocks noGrp="1"/>
          </p:cNvSpPr>
          <p:nvPr>
            <p:ph type="subTitle" idx="1"/>
          </p:nvPr>
        </p:nvSpPr>
        <p:spPr>
          <a:xfrm>
            <a:off x="859062" y="1765799"/>
            <a:ext cx="23325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19" name="Google Shape;319;p22"/>
          <p:cNvSpPr txBox="1">
            <a:spLocks noGrp="1"/>
          </p:cNvSpPr>
          <p:nvPr>
            <p:ph type="subTitle" idx="2"/>
          </p:nvPr>
        </p:nvSpPr>
        <p:spPr>
          <a:xfrm>
            <a:off x="5952438" y="1765799"/>
            <a:ext cx="23325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0" name="Google Shape;3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22"/>
          <p:cNvSpPr txBox="1">
            <a:spLocks noGrp="1"/>
          </p:cNvSpPr>
          <p:nvPr>
            <p:ph type="subTitle" idx="3"/>
          </p:nvPr>
        </p:nvSpPr>
        <p:spPr>
          <a:xfrm>
            <a:off x="859062" y="1455250"/>
            <a:ext cx="23325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2" name="Google Shape;322;p22"/>
          <p:cNvSpPr txBox="1">
            <a:spLocks noGrp="1"/>
          </p:cNvSpPr>
          <p:nvPr>
            <p:ph type="subTitle" idx="4"/>
          </p:nvPr>
        </p:nvSpPr>
        <p:spPr>
          <a:xfrm>
            <a:off x="5952438" y="1455250"/>
            <a:ext cx="23325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3" name="Google Shape;323;p22"/>
          <p:cNvSpPr txBox="1">
            <a:spLocks noGrp="1"/>
          </p:cNvSpPr>
          <p:nvPr>
            <p:ph type="subTitle" idx="5"/>
          </p:nvPr>
        </p:nvSpPr>
        <p:spPr>
          <a:xfrm>
            <a:off x="3405750" y="3400099"/>
            <a:ext cx="23325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4" name="Google Shape;324;p22"/>
          <p:cNvSpPr txBox="1">
            <a:spLocks noGrp="1"/>
          </p:cNvSpPr>
          <p:nvPr>
            <p:ph type="subTitle" idx="6"/>
          </p:nvPr>
        </p:nvSpPr>
        <p:spPr>
          <a:xfrm>
            <a:off x="3405750" y="3089550"/>
            <a:ext cx="23325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25" name="Google Shape;325;p22"/>
          <p:cNvGrpSpPr/>
          <p:nvPr/>
        </p:nvGrpSpPr>
        <p:grpSpPr>
          <a:xfrm>
            <a:off x="-2336750" y="4106051"/>
            <a:ext cx="13621145" cy="1370950"/>
            <a:chOff x="-2336750" y="4106051"/>
            <a:chExt cx="13621145" cy="1370950"/>
          </a:xfrm>
        </p:grpSpPr>
        <p:sp>
          <p:nvSpPr>
            <p:cNvPr id="326" name="Google Shape;326;p22"/>
            <p:cNvSpPr/>
            <p:nvPr/>
          </p:nvSpPr>
          <p:spPr>
            <a:xfrm>
              <a:off x="4903171" y="478869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79075" y="4788700"/>
              <a:ext cx="2199765"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rot="10800000" flipH="1">
              <a:off x="8430775" y="4106051"/>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rot="10800000" flipH="1">
              <a:off x="6776578" y="4611405"/>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rot="10800000">
              <a:off x="-2336750" y="4428751"/>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rot="10800000">
              <a:off x="171826" y="44287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rot="10800000" flipH="1">
              <a:off x="7998225" y="4478944"/>
              <a:ext cx="3286169"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rot="10800000" flipH="1">
              <a:off x="3279275" y="4631594"/>
              <a:ext cx="1886104" cy="822386"/>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rot="10800000" flipH="1">
              <a:off x="2141400" y="4608573"/>
              <a:ext cx="1319061" cy="868428"/>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rot="10800000" flipH="1">
              <a:off x="6053525" y="4377526"/>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36"/>
        <p:cNvGrpSpPr/>
        <p:nvPr/>
      </p:nvGrpSpPr>
      <p:grpSpPr>
        <a:xfrm>
          <a:off x="0" y="0"/>
          <a:ext cx="0" cy="0"/>
          <a:chOff x="0" y="0"/>
          <a:chExt cx="0" cy="0"/>
        </a:xfrm>
      </p:grpSpPr>
      <p:sp>
        <p:nvSpPr>
          <p:cNvPr id="337" name="Google Shape;33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8" name="Google Shape;338;p23"/>
          <p:cNvSpPr txBox="1">
            <a:spLocks noGrp="1"/>
          </p:cNvSpPr>
          <p:nvPr>
            <p:ph type="subTitle" idx="1"/>
          </p:nvPr>
        </p:nvSpPr>
        <p:spPr>
          <a:xfrm>
            <a:off x="1206924" y="2084668"/>
            <a:ext cx="2430600" cy="6654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39" name="Google Shape;339;p23"/>
          <p:cNvSpPr txBox="1">
            <a:spLocks noGrp="1"/>
          </p:cNvSpPr>
          <p:nvPr>
            <p:ph type="subTitle" idx="2"/>
          </p:nvPr>
        </p:nvSpPr>
        <p:spPr>
          <a:xfrm>
            <a:off x="5506476" y="2084668"/>
            <a:ext cx="24306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0" name="Google Shape;340;p23"/>
          <p:cNvSpPr txBox="1">
            <a:spLocks noGrp="1"/>
          </p:cNvSpPr>
          <p:nvPr>
            <p:ph type="subTitle" idx="3"/>
          </p:nvPr>
        </p:nvSpPr>
        <p:spPr>
          <a:xfrm>
            <a:off x="1206924" y="3518073"/>
            <a:ext cx="2430600" cy="6654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1" name="Google Shape;341;p23"/>
          <p:cNvSpPr txBox="1">
            <a:spLocks noGrp="1"/>
          </p:cNvSpPr>
          <p:nvPr>
            <p:ph type="subTitle" idx="4"/>
          </p:nvPr>
        </p:nvSpPr>
        <p:spPr>
          <a:xfrm>
            <a:off x="5506476" y="3518073"/>
            <a:ext cx="24306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2" name="Google Shape;342;p23"/>
          <p:cNvSpPr txBox="1">
            <a:spLocks noGrp="1"/>
          </p:cNvSpPr>
          <p:nvPr>
            <p:ph type="subTitle" idx="5"/>
          </p:nvPr>
        </p:nvSpPr>
        <p:spPr>
          <a:xfrm>
            <a:off x="1206924" y="1778725"/>
            <a:ext cx="2430600" cy="4056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3" name="Google Shape;343;p23"/>
          <p:cNvSpPr txBox="1">
            <a:spLocks noGrp="1"/>
          </p:cNvSpPr>
          <p:nvPr>
            <p:ph type="subTitle" idx="6"/>
          </p:nvPr>
        </p:nvSpPr>
        <p:spPr>
          <a:xfrm>
            <a:off x="5506474" y="1778725"/>
            <a:ext cx="24306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4" name="Google Shape;344;p23"/>
          <p:cNvSpPr txBox="1">
            <a:spLocks noGrp="1"/>
          </p:cNvSpPr>
          <p:nvPr>
            <p:ph type="subTitle" idx="7"/>
          </p:nvPr>
        </p:nvSpPr>
        <p:spPr>
          <a:xfrm>
            <a:off x="1206924" y="3212180"/>
            <a:ext cx="2430600" cy="4056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45" name="Google Shape;345;p23"/>
          <p:cNvSpPr txBox="1">
            <a:spLocks noGrp="1"/>
          </p:cNvSpPr>
          <p:nvPr>
            <p:ph type="subTitle" idx="8"/>
          </p:nvPr>
        </p:nvSpPr>
        <p:spPr>
          <a:xfrm>
            <a:off x="5506474" y="3212180"/>
            <a:ext cx="24306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46" name="Google Shape;346;p23"/>
          <p:cNvGrpSpPr/>
          <p:nvPr/>
        </p:nvGrpSpPr>
        <p:grpSpPr>
          <a:xfrm flipH="1">
            <a:off x="-1507325" y="-487680"/>
            <a:ext cx="12250133" cy="5983605"/>
            <a:chOff x="-1446423" y="-487680"/>
            <a:chExt cx="12250133" cy="5983605"/>
          </a:xfrm>
        </p:grpSpPr>
        <p:grpSp>
          <p:nvGrpSpPr>
            <p:cNvPr id="347" name="Google Shape;347;p23"/>
            <p:cNvGrpSpPr/>
            <p:nvPr/>
          </p:nvGrpSpPr>
          <p:grpSpPr>
            <a:xfrm>
              <a:off x="-1446423" y="-487680"/>
              <a:ext cx="3220921" cy="1531764"/>
              <a:chOff x="-1446423" y="-487680"/>
              <a:chExt cx="3220921" cy="1531764"/>
            </a:xfrm>
          </p:grpSpPr>
          <p:sp>
            <p:nvSpPr>
              <p:cNvPr id="348" name="Google Shape;348;p23"/>
              <p:cNvSpPr/>
              <p:nvPr/>
            </p:nvSpPr>
            <p:spPr>
              <a:xfrm rot="10800000">
                <a:off x="-1446423" y="-487680"/>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rot="10800000">
                <a:off x="-739200" y="278203"/>
                <a:ext cx="1906667" cy="765881"/>
              </a:xfrm>
              <a:custGeom>
                <a:avLst/>
                <a:gdLst/>
                <a:ahLst/>
                <a:cxnLst/>
                <a:rect l="l" t="t" r="r" b="b"/>
                <a:pathLst>
                  <a:path w="22230" h="8930" extrusionOk="0">
                    <a:moveTo>
                      <a:pt x="4465" y="0"/>
                    </a:moveTo>
                    <a:cubicBezTo>
                      <a:pt x="2000" y="0"/>
                      <a:pt x="0" y="2000"/>
                      <a:pt x="0" y="4465"/>
                    </a:cubicBezTo>
                    <a:cubicBezTo>
                      <a:pt x="0" y="6930"/>
                      <a:pt x="2000" y="8930"/>
                      <a:pt x="4465" y="8930"/>
                    </a:cubicBezTo>
                    <a:lnTo>
                      <a:pt x="17764" y="8930"/>
                    </a:lnTo>
                    <a:cubicBezTo>
                      <a:pt x="20229" y="8930"/>
                      <a:pt x="22229" y="6930"/>
                      <a:pt x="22229" y="4465"/>
                    </a:cubicBezTo>
                    <a:cubicBezTo>
                      <a:pt x="22229" y="2000"/>
                      <a:pt x="20229" y="0"/>
                      <a:pt x="17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rot="10800000">
                <a:off x="-1331695" y="278202"/>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rot="10800000">
                <a:off x="-739200" y="278200"/>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3"/>
            <p:cNvGrpSpPr/>
            <p:nvPr/>
          </p:nvGrpSpPr>
          <p:grpSpPr>
            <a:xfrm>
              <a:off x="8319039" y="3907656"/>
              <a:ext cx="2484671" cy="1588269"/>
              <a:chOff x="8319039" y="3907656"/>
              <a:chExt cx="2484671" cy="1588269"/>
            </a:xfrm>
          </p:grpSpPr>
          <p:sp>
            <p:nvSpPr>
              <p:cNvPr id="353" name="Google Shape;353;p23"/>
              <p:cNvSpPr/>
              <p:nvPr/>
            </p:nvSpPr>
            <p:spPr>
              <a:xfrm rot="10800000">
                <a:off x="8576385" y="3907656"/>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rot="10800000">
                <a:off x="8319039" y="4730044"/>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rot="10800000">
                <a:off x="8576385" y="4730043"/>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56"/>
        <p:cNvGrpSpPr/>
        <p:nvPr/>
      </p:nvGrpSpPr>
      <p:grpSpPr>
        <a:xfrm>
          <a:off x="0" y="0"/>
          <a:ext cx="0" cy="0"/>
          <a:chOff x="0" y="0"/>
          <a:chExt cx="0" cy="0"/>
        </a:xfrm>
      </p:grpSpPr>
      <p:sp>
        <p:nvSpPr>
          <p:cNvPr id="357" name="Google Shape;35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8" name="Google Shape;358;p24"/>
          <p:cNvSpPr txBox="1">
            <a:spLocks noGrp="1"/>
          </p:cNvSpPr>
          <p:nvPr>
            <p:ph type="subTitle" idx="1"/>
          </p:nvPr>
        </p:nvSpPr>
        <p:spPr>
          <a:xfrm>
            <a:off x="1025475" y="2040778"/>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59" name="Google Shape;359;p24"/>
          <p:cNvSpPr txBox="1">
            <a:spLocks noGrp="1"/>
          </p:cNvSpPr>
          <p:nvPr>
            <p:ph type="subTitle" idx="2"/>
          </p:nvPr>
        </p:nvSpPr>
        <p:spPr>
          <a:xfrm>
            <a:off x="3503250" y="2040778"/>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0" name="Google Shape;360;p24"/>
          <p:cNvSpPr txBox="1">
            <a:spLocks noGrp="1"/>
          </p:cNvSpPr>
          <p:nvPr>
            <p:ph type="subTitle" idx="3"/>
          </p:nvPr>
        </p:nvSpPr>
        <p:spPr>
          <a:xfrm>
            <a:off x="1025475" y="3778976"/>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1" name="Google Shape;361;p24"/>
          <p:cNvSpPr txBox="1">
            <a:spLocks noGrp="1"/>
          </p:cNvSpPr>
          <p:nvPr>
            <p:ph type="subTitle" idx="4"/>
          </p:nvPr>
        </p:nvSpPr>
        <p:spPr>
          <a:xfrm>
            <a:off x="3503250" y="3778976"/>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2" name="Google Shape;362;p24"/>
          <p:cNvSpPr txBox="1">
            <a:spLocks noGrp="1"/>
          </p:cNvSpPr>
          <p:nvPr>
            <p:ph type="subTitle" idx="5"/>
          </p:nvPr>
        </p:nvSpPr>
        <p:spPr>
          <a:xfrm>
            <a:off x="5981100" y="2040778"/>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3" name="Google Shape;363;p24"/>
          <p:cNvSpPr txBox="1">
            <a:spLocks noGrp="1"/>
          </p:cNvSpPr>
          <p:nvPr>
            <p:ph type="subTitle" idx="6"/>
          </p:nvPr>
        </p:nvSpPr>
        <p:spPr>
          <a:xfrm>
            <a:off x="5981100" y="3778976"/>
            <a:ext cx="2137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4" name="Google Shape;364;p24"/>
          <p:cNvSpPr txBox="1">
            <a:spLocks noGrp="1"/>
          </p:cNvSpPr>
          <p:nvPr>
            <p:ph type="subTitle" idx="7"/>
          </p:nvPr>
        </p:nvSpPr>
        <p:spPr>
          <a:xfrm>
            <a:off x="1025475" y="1832050"/>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5" name="Google Shape;365;p24"/>
          <p:cNvSpPr txBox="1">
            <a:spLocks noGrp="1"/>
          </p:cNvSpPr>
          <p:nvPr>
            <p:ph type="subTitle" idx="8"/>
          </p:nvPr>
        </p:nvSpPr>
        <p:spPr>
          <a:xfrm>
            <a:off x="3503250" y="1832050"/>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6" name="Google Shape;366;p24"/>
          <p:cNvSpPr txBox="1">
            <a:spLocks noGrp="1"/>
          </p:cNvSpPr>
          <p:nvPr>
            <p:ph type="subTitle" idx="9"/>
          </p:nvPr>
        </p:nvSpPr>
        <p:spPr>
          <a:xfrm>
            <a:off x="1025475" y="3570273"/>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7" name="Google Shape;367;p24"/>
          <p:cNvSpPr txBox="1">
            <a:spLocks noGrp="1"/>
          </p:cNvSpPr>
          <p:nvPr>
            <p:ph type="subTitle" idx="13"/>
          </p:nvPr>
        </p:nvSpPr>
        <p:spPr>
          <a:xfrm>
            <a:off x="3503250" y="3570273"/>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8" name="Google Shape;368;p24"/>
          <p:cNvSpPr txBox="1">
            <a:spLocks noGrp="1"/>
          </p:cNvSpPr>
          <p:nvPr>
            <p:ph type="subTitle" idx="14"/>
          </p:nvPr>
        </p:nvSpPr>
        <p:spPr>
          <a:xfrm>
            <a:off x="5981100" y="1832050"/>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69" name="Google Shape;369;p24"/>
          <p:cNvSpPr txBox="1">
            <a:spLocks noGrp="1"/>
          </p:cNvSpPr>
          <p:nvPr>
            <p:ph type="subTitle" idx="15"/>
          </p:nvPr>
        </p:nvSpPr>
        <p:spPr>
          <a:xfrm>
            <a:off x="5981100" y="3570273"/>
            <a:ext cx="2137500" cy="359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70" name="Google Shape;370;p24"/>
          <p:cNvGrpSpPr/>
          <p:nvPr/>
        </p:nvGrpSpPr>
        <p:grpSpPr>
          <a:xfrm rot="10800000" flipH="1">
            <a:off x="-2336750" y="-200398"/>
            <a:ext cx="13621145" cy="1714510"/>
            <a:chOff x="-2336750" y="3662776"/>
            <a:chExt cx="13621145" cy="1714510"/>
          </a:xfrm>
        </p:grpSpPr>
        <p:sp>
          <p:nvSpPr>
            <p:cNvPr id="371" name="Google Shape;371;p24"/>
            <p:cNvSpPr/>
            <p:nvPr/>
          </p:nvSpPr>
          <p:spPr>
            <a:xfrm>
              <a:off x="4903171" y="478869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679075" y="4788700"/>
              <a:ext cx="2199765"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rot="10800000" flipH="1">
              <a:off x="8430775" y="4106051"/>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rot="10800000" flipH="1">
              <a:off x="6776578" y="4611405"/>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rot="10800000">
              <a:off x="-2336750" y="4428751"/>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rot="10800000">
              <a:off x="171826" y="44287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rot="10800000" flipH="1">
              <a:off x="7998225" y="4478944"/>
              <a:ext cx="3286169"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rot="10800000" flipH="1">
              <a:off x="-175700" y="3662776"/>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lt1"/>
        </a:solidFill>
        <a:effectLst/>
      </p:bgPr>
    </p:bg>
    <p:spTree>
      <p:nvGrpSpPr>
        <p:cNvPr id="1" name="Shape 379"/>
        <p:cNvGrpSpPr/>
        <p:nvPr/>
      </p:nvGrpSpPr>
      <p:grpSpPr>
        <a:xfrm>
          <a:off x="0" y="0"/>
          <a:ext cx="0" cy="0"/>
          <a:chOff x="0" y="0"/>
          <a:chExt cx="0" cy="0"/>
        </a:xfrm>
      </p:grpSpPr>
      <p:sp>
        <p:nvSpPr>
          <p:cNvPr id="380" name="Google Shape;380;p25"/>
          <p:cNvSpPr txBox="1">
            <a:spLocks noGrp="1"/>
          </p:cNvSpPr>
          <p:nvPr>
            <p:ph type="title" hasCustomPrompt="1"/>
          </p:nvPr>
        </p:nvSpPr>
        <p:spPr>
          <a:xfrm>
            <a:off x="2223600" y="775993"/>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1" name="Google Shape;381;p25"/>
          <p:cNvSpPr txBox="1">
            <a:spLocks noGrp="1"/>
          </p:cNvSpPr>
          <p:nvPr>
            <p:ph type="subTitle" idx="1"/>
          </p:nvPr>
        </p:nvSpPr>
        <p:spPr>
          <a:xfrm>
            <a:off x="2223600" y="1486979"/>
            <a:ext cx="4696800" cy="37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400"/>
              <a:buNone/>
              <a:defRPr sz="1600"/>
            </a:lvl1pPr>
            <a:lvl2pPr lvl="1" algn="ctr" rtl="0">
              <a:lnSpc>
                <a:spcPct val="115000"/>
              </a:lnSpc>
              <a:spcBef>
                <a:spcPts val="0"/>
              </a:spcBef>
              <a:spcAft>
                <a:spcPts val="0"/>
              </a:spcAft>
              <a:buSzPts val="2100"/>
              <a:buNone/>
              <a:defRPr sz="2100"/>
            </a:lvl2pPr>
            <a:lvl3pPr lvl="2" algn="ctr" rtl="0">
              <a:lnSpc>
                <a:spcPct val="115000"/>
              </a:lnSpc>
              <a:spcBef>
                <a:spcPts val="0"/>
              </a:spcBef>
              <a:spcAft>
                <a:spcPts val="0"/>
              </a:spcAft>
              <a:buSzPts val="2100"/>
              <a:buNone/>
              <a:defRPr sz="2100"/>
            </a:lvl3pPr>
            <a:lvl4pPr lvl="3" algn="ctr" rtl="0">
              <a:lnSpc>
                <a:spcPct val="115000"/>
              </a:lnSpc>
              <a:spcBef>
                <a:spcPts val="0"/>
              </a:spcBef>
              <a:spcAft>
                <a:spcPts val="0"/>
              </a:spcAft>
              <a:buSzPts val="2100"/>
              <a:buNone/>
              <a:defRPr sz="2100"/>
            </a:lvl4pPr>
            <a:lvl5pPr lvl="4" algn="ctr" rtl="0">
              <a:lnSpc>
                <a:spcPct val="115000"/>
              </a:lnSpc>
              <a:spcBef>
                <a:spcPts val="0"/>
              </a:spcBef>
              <a:spcAft>
                <a:spcPts val="0"/>
              </a:spcAft>
              <a:buSzPts val="2100"/>
              <a:buNone/>
              <a:defRPr sz="2100"/>
            </a:lvl5pPr>
            <a:lvl6pPr lvl="5" algn="ctr" rtl="0">
              <a:lnSpc>
                <a:spcPct val="115000"/>
              </a:lnSpc>
              <a:spcBef>
                <a:spcPts val="0"/>
              </a:spcBef>
              <a:spcAft>
                <a:spcPts val="0"/>
              </a:spcAft>
              <a:buSzPts val="2100"/>
              <a:buNone/>
              <a:defRPr sz="2100"/>
            </a:lvl6pPr>
            <a:lvl7pPr lvl="6" algn="ctr" rtl="0">
              <a:lnSpc>
                <a:spcPct val="115000"/>
              </a:lnSpc>
              <a:spcBef>
                <a:spcPts val="0"/>
              </a:spcBef>
              <a:spcAft>
                <a:spcPts val="0"/>
              </a:spcAft>
              <a:buSzPts val="2100"/>
              <a:buNone/>
              <a:defRPr sz="2100"/>
            </a:lvl7pPr>
            <a:lvl8pPr lvl="7" algn="ctr" rtl="0">
              <a:lnSpc>
                <a:spcPct val="115000"/>
              </a:lnSpc>
              <a:spcBef>
                <a:spcPts val="0"/>
              </a:spcBef>
              <a:spcAft>
                <a:spcPts val="0"/>
              </a:spcAft>
              <a:buSzPts val="2100"/>
              <a:buNone/>
              <a:defRPr sz="2100"/>
            </a:lvl8pPr>
            <a:lvl9pPr lvl="8" algn="ctr" rtl="0">
              <a:lnSpc>
                <a:spcPct val="115000"/>
              </a:lnSpc>
              <a:spcBef>
                <a:spcPts val="0"/>
              </a:spcBef>
              <a:spcAft>
                <a:spcPts val="0"/>
              </a:spcAft>
              <a:buSzPts val="2100"/>
              <a:buNone/>
              <a:defRPr sz="2100"/>
            </a:lvl9pPr>
          </a:lstStyle>
          <a:p>
            <a:endParaRPr/>
          </a:p>
        </p:txBody>
      </p:sp>
      <p:sp>
        <p:nvSpPr>
          <p:cNvPr id="382" name="Google Shape;382;p25"/>
          <p:cNvSpPr txBox="1">
            <a:spLocks noGrp="1"/>
          </p:cNvSpPr>
          <p:nvPr>
            <p:ph type="title" idx="2" hasCustomPrompt="1"/>
          </p:nvPr>
        </p:nvSpPr>
        <p:spPr>
          <a:xfrm>
            <a:off x="2223600" y="2027860"/>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3" name="Google Shape;383;p25"/>
          <p:cNvSpPr txBox="1">
            <a:spLocks noGrp="1"/>
          </p:cNvSpPr>
          <p:nvPr>
            <p:ph type="subTitle" idx="3"/>
          </p:nvPr>
        </p:nvSpPr>
        <p:spPr>
          <a:xfrm>
            <a:off x="2223600" y="2738850"/>
            <a:ext cx="4696800" cy="37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400"/>
              <a:buNone/>
              <a:defRPr sz="1600"/>
            </a:lvl1pPr>
            <a:lvl2pPr lvl="1" algn="ctr" rtl="0">
              <a:lnSpc>
                <a:spcPct val="115000"/>
              </a:lnSpc>
              <a:spcBef>
                <a:spcPts val="0"/>
              </a:spcBef>
              <a:spcAft>
                <a:spcPts val="0"/>
              </a:spcAft>
              <a:buSzPts val="2100"/>
              <a:buNone/>
              <a:defRPr sz="2100"/>
            </a:lvl2pPr>
            <a:lvl3pPr lvl="2" algn="ctr" rtl="0">
              <a:lnSpc>
                <a:spcPct val="115000"/>
              </a:lnSpc>
              <a:spcBef>
                <a:spcPts val="0"/>
              </a:spcBef>
              <a:spcAft>
                <a:spcPts val="0"/>
              </a:spcAft>
              <a:buSzPts val="2100"/>
              <a:buNone/>
              <a:defRPr sz="2100"/>
            </a:lvl3pPr>
            <a:lvl4pPr lvl="3" algn="ctr" rtl="0">
              <a:lnSpc>
                <a:spcPct val="115000"/>
              </a:lnSpc>
              <a:spcBef>
                <a:spcPts val="0"/>
              </a:spcBef>
              <a:spcAft>
                <a:spcPts val="0"/>
              </a:spcAft>
              <a:buSzPts val="2100"/>
              <a:buNone/>
              <a:defRPr sz="2100"/>
            </a:lvl4pPr>
            <a:lvl5pPr lvl="4" algn="ctr" rtl="0">
              <a:lnSpc>
                <a:spcPct val="115000"/>
              </a:lnSpc>
              <a:spcBef>
                <a:spcPts val="0"/>
              </a:spcBef>
              <a:spcAft>
                <a:spcPts val="0"/>
              </a:spcAft>
              <a:buSzPts val="2100"/>
              <a:buNone/>
              <a:defRPr sz="2100"/>
            </a:lvl5pPr>
            <a:lvl6pPr lvl="5" algn="ctr" rtl="0">
              <a:lnSpc>
                <a:spcPct val="115000"/>
              </a:lnSpc>
              <a:spcBef>
                <a:spcPts val="0"/>
              </a:spcBef>
              <a:spcAft>
                <a:spcPts val="0"/>
              </a:spcAft>
              <a:buSzPts val="2100"/>
              <a:buNone/>
              <a:defRPr sz="2100"/>
            </a:lvl6pPr>
            <a:lvl7pPr lvl="6" algn="ctr" rtl="0">
              <a:lnSpc>
                <a:spcPct val="115000"/>
              </a:lnSpc>
              <a:spcBef>
                <a:spcPts val="0"/>
              </a:spcBef>
              <a:spcAft>
                <a:spcPts val="0"/>
              </a:spcAft>
              <a:buSzPts val="2100"/>
              <a:buNone/>
              <a:defRPr sz="2100"/>
            </a:lvl7pPr>
            <a:lvl8pPr lvl="7" algn="ctr" rtl="0">
              <a:lnSpc>
                <a:spcPct val="115000"/>
              </a:lnSpc>
              <a:spcBef>
                <a:spcPts val="0"/>
              </a:spcBef>
              <a:spcAft>
                <a:spcPts val="0"/>
              </a:spcAft>
              <a:buSzPts val="2100"/>
              <a:buNone/>
              <a:defRPr sz="2100"/>
            </a:lvl8pPr>
            <a:lvl9pPr lvl="8" algn="ctr" rtl="0">
              <a:lnSpc>
                <a:spcPct val="115000"/>
              </a:lnSpc>
              <a:spcBef>
                <a:spcPts val="0"/>
              </a:spcBef>
              <a:spcAft>
                <a:spcPts val="0"/>
              </a:spcAft>
              <a:buSzPts val="2100"/>
              <a:buNone/>
              <a:defRPr sz="2100"/>
            </a:lvl9pPr>
          </a:lstStyle>
          <a:p>
            <a:endParaRPr/>
          </a:p>
        </p:txBody>
      </p:sp>
      <p:sp>
        <p:nvSpPr>
          <p:cNvPr id="384" name="Google Shape;384;p25"/>
          <p:cNvSpPr txBox="1">
            <a:spLocks noGrp="1"/>
          </p:cNvSpPr>
          <p:nvPr>
            <p:ph type="title" idx="4" hasCustomPrompt="1"/>
          </p:nvPr>
        </p:nvSpPr>
        <p:spPr>
          <a:xfrm>
            <a:off x="2223600" y="3279726"/>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5" name="Google Shape;385;p25"/>
          <p:cNvSpPr txBox="1">
            <a:spLocks noGrp="1"/>
          </p:cNvSpPr>
          <p:nvPr>
            <p:ph type="subTitle" idx="5"/>
          </p:nvPr>
        </p:nvSpPr>
        <p:spPr>
          <a:xfrm>
            <a:off x="2223600" y="3990707"/>
            <a:ext cx="4696800" cy="37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400"/>
              <a:buNone/>
              <a:defRPr sz="1600"/>
            </a:lvl1pPr>
            <a:lvl2pPr lvl="1" algn="ctr" rtl="0">
              <a:lnSpc>
                <a:spcPct val="115000"/>
              </a:lnSpc>
              <a:spcBef>
                <a:spcPts val="0"/>
              </a:spcBef>
              <a:spcAft>
                <a:spcPts val="0"/>
              </a:spcAft>
              <a:buSzPts val="2100"/>
              <a:buNone/>
              <a:defRPr sz="2100"/>
            </a:lvl2pPr>
            <a:lvl3pPr lvl="2" algn="ctr" rtl="0">
              <a:lnSpc>
                <a:spcPct val="115000"/>
              </a:lnSpc>
              <a:spcBef>
                <a:spcPts val="0"/>
              </a:spcBef>
              <a:spcAft>
                <a:spcPts val="0"/>
              </a:spcAft>
              <a:buSzPts val="2100"/>
              <a:buNone/>
              <a:defRPr sz="2100"/>
            </a:lvl3pPr>
            <a:lvl4pPr lvl="3" algn="ctr" rtl="0">
              <a:lnSpc>
                <a:spcPct val="115000"/>
              </a:lnSpc>
              <a:spcBef>
                <a:spcPts val="0"/>
              </a:spcBef>
              <a:spcAft>
                <a:spcPts val="0"/>
              </a:spcAft>
              <a:buSzPts val="2100"/>
              <a:buNone/>
              <a:defRPr sz="2100"/>
            </a:lvl4pPr>
            <a:lvl5pPr lvl="4" algn="ctr" rtl="0">
              <a:lnSpc>
                <a:spcPct val="115000"/>
              </a:lnSpc>
              <a:spcBef>
                <a:spcPts val="0"/>
              </a:spcBef>
              <a:spcAft>
                <a:spcPts val="0"/>
              </a:spcAft>
              <a:buSzPts val="2100"/>
              <a:buNone/>
              <a:defRPr sz="2100"/>
            </a:lvl5pPr>
            <a:lvl6pPr lvl="5" algn="ctr" rtl="0">
              <a:lnSpc>
                <a:spcPct val="115000"/>
              </a:lnSpc>
              <a:spcBef>
                <a:spcPts val="0"/>
              </a:spcBef>
              <a:spcAft>
                <a:spcPts val="0"/>
              </a:spcAft>
              <a:buSzPts val="2100"/>
              <a:buNone/>
              <a:defRPr sz="2100"/>
            </a:lvl6pPr>
            <a:lvl7pPr lvl="6" algn="ctr" rtl="0">
              <a:lnSpc>
                <a:spcPct val="115000"/>
              </a:lnSpc>
              <a:spcBef>
                <a:spcPts val="0"/>
              </a:spcBef>
              <a:spcAft>
                <a:spcPts val="0"/>
              </a:spcAft>
              <a:buSzPts val="2100"/>
              <a:buNone/>
              <a:defRPr sz="2100"/>
            </a:lvl7pPr>
            <a:lvl8pPr lvl="7" algn="ctr" rtl="0">
              <a:lnSpc>
                <a:spcPct val="115000"/>
              </a:lnSpc>
              <a:spcBef>
                <a:spcPts val="0"/>
              </a:spcBef>
              <a:spcAft>
                <a:spcPts val="0"/>
              </a:spcAft>
              <a:buSzPts val="2100"/>
              <a:buNone/>
              <a:defRPr sz="2100"/>
            </a:lvl8pPr>
            <a:lvl9pPr lvl="8" algn="ctr" rtl="0">
              <a:lnSpc>
                <a:spcPct val="115000"/>
              </a:lnSpc>
              <a:spcBef>
                <a:spcPts val="0"/>
              </a:spcBef>
              <a:spcAft>
                <a:spcPts val="0"/>
              </a:spcAft>
              <a:buSzPts val="2100"/>
              <a:buNone/>
              <a:defRPr sz="2100"/>
            </a:lvl9pPr>
          </a:lstStyle>
          <a:p>
            <a:endParaRPr/>
          </a:p>
        </p:txBody>
      </p:sp>
      <p:grpSp>
        <p:nvGrpSpPr>
          <p:cNvPr id="386" name="Google Shape;386;p25"/>
          <p:cNvGrpSpPr/>
          <p:nvPr/>
        </p:nvGrpSpPr>
        <p:grpSpPr>
          <a:xfrm>
            <a:off x="-1773478" y="-292599"/>
            <a:ext cx="12678834" cy="5765354"/>
            <a:chOff x="-1773478" y="-292599"/>
            <a:chExt cx="12678834" cy="5765354"/>
          </a:xfrm>
        </p:grpSpPr>
        <p:sp>
          <p:nvSpPr>
            <p:cNvPr id="387" name="Google Shape;387;p25"/>
            <p:cNvSpPr/>
            <p:nvPr/>
          </p:nvSpPr>
          <p:spPr>
            <a:xfrm rot="10800000" flipH="1">
              <a:off x="684625" y="-292599"/>
              <a:ext cx="2515325" cy="822386"/>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rot="10800000">
              <a:off x="5967963" y="-3021"/>
              <a:ext cx="2046056" cy="532827"/>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rot="10800000" flipH="1">
              <a:off x="-1388267" y="994948"/>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rot="10800000">
              <a:off x="6776800" y="-292581"/>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1" name="Google Shape;391;p25"/>
            <p:cNvSpPr/>
            <p:nvPr/>
          </p:nvSpPr>
          <p:spPr>
            <a:xfrm rot="10800000" flipH="1">
              <a:off x="-1093853" y="1818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rot="10800000" flipH="1">
              <a:off x="-1201230" y="1818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rot="10800000" flipH="1">
              <a:off x="-791252" y="-2381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rot="10800000">
              <a:off x="8299883" y="-32637"/>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7200800" y="4650405"/>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8000632" y="4230887"/>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8723271" y="4650412"/>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8723275" y="3744387"/>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rot="10800000" flipH="1">
              <a:off x="-1773478" y="9949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00"/>
        <p:cNvGrpSpPr/>
        <p:nvPr/>
      </p:nvGrpSpPr>
      <p:grpSpPr>
        <a:xfrm>
          <a:off x="0" y="0"/>
          <a:ext cx="0" cy="0"/>
          <a:chOff x="0" y="0"/>
          <a:chExt cx="0" cy="0"/>
        </a:xfrm>
      </p:grpSpPr>
      <p:sp>
        <p:nvSpPr>
          <p:cNvPr id="401" name="Google Shape;401;p26"/>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2" name="Google Shape;402;p26"/>
          <p:cNvSpPr txBox="1">
            <a:spLocks noGrp="1"/>
          </p:cNvSpPr>
          <p:nvPr>
            <p:ph type="subTitle" idx="1"/>
          </p:nvPr>
        </p:nvSpPr>
        <p:spPr>
          <a:xfrm>
            <a:off x="2347900" y="1798930"/>
            <a:ext cx="44481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26"/>
          <p:cNvSpPr txBox="1"/>
          <p:nvPr/>
        </p:nvSpPr>
        <p:spPr>
          <a:xfrm>
            <a:off x="2099100" y="3557800"/>
            <a:ext cx="49458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hlink"/>
                </a:solidFill>
                <a:latin typeface="Albert Sans"/>
                <a:ea typeface="Albert Sans"/>
                <a:cs typeface="Albert Sans"/>
                <a:sym typeface="Albert Sans"/>
                <a:hlinkClick r:id="rId2"/>
              </a:rPr>
              <a:t>Slidesgo</a:t>
            </a:r>
            <a:r>
              <a:rPr lang="en" sz="1200" b="1">
                <a:solidFill>
                  <a:schemeClr val="dk1"/>
                </a:solidFill>
                <a:latin typeface="Albert Sans"/>
                <a:ea typeface="Albert Sans"/>
                <a:cs typeface="Albert Sans"/>
                <a:sym typeface="Albert Sans"/>
              </a:rPr>
              <a:t>,</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grpSp>
        <p:nvGrpSpPr>
          <p:cNvPr id="404" name="Google Shape;404;p26"/>
          <p:cNvGrpSpPr/>
          <p:nvPr/>
        </p:nvGrpSpPr>
        <p:grpSpPr>
          <a:xfrm rot="10800000" flipH="1">
            <a:off x="-1222342" y="-170775"/>
            <a:ext cx="12430480" cy="5533393"/>
            <a:chOff x="-1146142" y="-246975"/>
            <a:chExt cx="12430480" cy="5533393"/>
          </a:xfrm>
        </p:grpSpPr>
        <p:grpSp>
          <p:nvGrpSpPr>
            <p:cNvPr id="405" name="Google Shape;405;p26"/>
            <p:cNvGrpSpPr/>
            <p:nvPr/>
          </p:nvGrpSpPr>
          <p:grpSpPr>
            <a:xfrm>
              <a:off x="-1146142" y="-246975"/>
              <a:ext cx="12430480" cy="1596518"/>
              <a:chOff x="-1146142" y="-246975"/>
              <a:chExt cx="12430480" cy="1596518"/>
            </a:xfrm>
          </p:grpSpPr>
          <p:sp>
            <p:nvSpPr>
              <p:cNvPr id="406" name="Google Shape;406;p26"/>
              <p:cNvSpPr/>
              <p:nvPr/>
            </p:nvSpPr>
            <p:spPr>
              <a:xfrm>
                <a:off x="7576950" y="583575"/>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1146142" y="57207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24703" y="164204"/>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373620" y="65627"/>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0" name="Google Shape;410;p26"/>
              <p:cNvSpPr/>
              <p:nvPr/>
            </p:nvSpPr>
            <p:spPr>
              <a:xfrm>
                <a:off x="1091835" y="-240437"/>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373620" y="16421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2" name="Google Shape;412;p26"/>
              <p:cNvSpPr/>
              <p:nvPr/>
            </p:nvSpPr>
            <p:spPr>
              <a:xfrm>
                <a:off x="-421400" y="-246975"/>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588803" y="210757"/>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7675316" y="-182400"/>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7167825" y="-182400"/>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8063418" y="210757"/>
                <a:ext cx="3220921"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6"/>
            <p:cNvGrpSpPr/>
            <p:nvPr/>
          </p:nvGrpSpPr>
          <p:grpSpPr>
            <a:xfrm>
              <a:off x="-761680" y="3998300"/>
              <a:ext cx="11242811" cy="1288118"/>
              <a:chOff x="-761680" y="3998300"/>
              <a:chExt cx="11242811" cy="1288118"/>
            </a:xfrm>
          </p:grpSpPr>
          <p:sp>
            <p:nvSpPr>
              <p:cNvPr id="418" name="Google Shape;418;p26"/>
              <p:cNvSpPr/>
              <p:nvPr/>
            </p:nvSpPr>
            <p:spPr>
              <a:xfrm>
                <a:off x="897708" y="486639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421402" y="4866400"/>
                <a:ext cx="1994581"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54303" y="4044044"/>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761680" y="4044044"/>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343491" y="4463963"/>
                <a:ext cx="1440840"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1619147" y="445852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776575" y="43614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576407" y="4361450"/>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299046" y="43614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8430775" y="3998300"/>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8"/>
        <p:cNvGrpSpPr/>
        <p:nvPr/>
      </p:nvGrpSpPr>
      <p:grpSpPr>
        <a:xfrm>
          <a:off x="0" y="0"/>
          <a:ext cx="0" cy="0"/>
          <a:chOff x="0" y="0"/>
          <a:chExt cx="0" cy="0"/>
        </a:xfrm>
      </p:grpSpPr>
      <p:grpSp>
        <p:nvGrpSpPr>
          <p:cNvPr id="429" name="Google Shape;429;p27"/>
          <p:cNvGrpSpPr/>
          <p:nvPr/>
        </p:nvGrpSpPr>
        <p:grpSpPr>
          <a:xfrm>
            <a:off x="-2336750" y="4106051"/>
            <a:ext cx="13621145" cy="1370950"/>
            <a:chOff x="-2336750" y="4106051"/>
            <a:chExt cx="13621145" cy="1370950"/>
          </a:xfrm>
        </p:grpSpPr>
        <p:sp>
          <p:nvSpPr>
            <p:cNvPr id="430" name="Google Shape;430;p27"/>
            <p:cNvSpPr/>
            <p:nvPr/>
          </p:nvSpPr>
          <p:spPr>
            <a:xfrm>
              <a:off x="4903171" y="478869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679075" y="4788700"/>
              <a:ext cx="2199765"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rot="10800000" flipH="1">
              <a:off x="8430775" y="4106051"/>
              <a:ext cx="2182085" cy="765967"/>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rot="10800000" flipH="1">
              <a:off x="6776578" y="4611405"/>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rot="10800000">
              <a:off x="-2336750" y="4428751"/>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rot="10800000">
              <a:off x="171826" y="44287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rot="10800000" flipH="1">
              <a:off x="7998225" y="4478944"/>
              <a:ext cx="3286169"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10800000" flipH="1">
              <a:off x="3279275" y="4631594"/>
              <a:ext cx="1886104" cy="822386"/>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rot="10800000" flipH="1">
              <a:off x="2141400" y="4608573"/>
              <a:ext cx="1319061" cy="868428"/>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rot="10800000" flipH="1">
              <a:off x="6053525" y="4377526"/>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0"/>
        <p:cNvGrpSpPr/>
        <p:nvPr/>
      </p:nvGrpSpPr>
      <p:grpSpPr>
        <a:xfrm>
          <a:off x="0" y="0"/>
          <a:ext cx="0" cy="0"/>
          <a:chOff x="0" y="0"/>
          <a:chExt cx="0" cy="0"/>
        </a:xfrm>
      </p:grpSpPr>
      <p:grpSp>
        <p:nvGrpSpPr>
          <p:cNvPr id="441" name="Google Shape;441;p28"/>
          <p:cNvGrpSpPr/>
          <p:nvPr/>
        </p:nvGrpSpPr>
        <p:grpSpPr>
          <a:xfrm flipH="1">
            <a:off x="-1594585" y="22475"/>
            <a:ext cx="12497207" cy="5350967"/>
            <a:chOff x="-1594585" y="22475"/>
            <a:chExt cx="12497207" cy="5350967"/>
          </a:xfrm>
        </p:grpSpPr>
        <p:grpSp>
          <p:nvGrpSpPr>
            <p:cNvPr id="442" name="Google Shape;442;p28"/>
            <p:cNvGrpSpPr/>
            <p:nvPr/>
          </p:nvGrpSpPr>
          <p:grpSpPr>
            <a:xfrm>
              <a:off x="-1594585" y="3843718"/>
              <a:ext cx="3302429" cy="1529724"/>
              <a:chOff x="-1594585" y="3843718"/>
              <a:chExt cx="3302429" cy="1529724"/>
            </a:xfrm>
          </p:grpSpPr>
          <p:sp>
            <p:nvSpPr>
              <p:cNvPr id="443" name="Google Shape;443;p28"/>
              <p:cNvSpPr/>
              <p:nvPr/>
            </p:nvSpPr>
            <p:spPr>
              <a:xfrm rot="10800000">
                <a:off x="-1513077" y="4607560"/>
                <a:ext cx="3220921" cy="765881"/>
              </a:xfrm>
              <a:custGeom>
                <a:avLst/>
                <a:gdLst/>
                <a:ahLst/>
                <a:cxnLst/>
                <a:rect l="l" t="t" r="r" b="b"/>
                <a:pathLst>
                  <a:path w="37553" h="8930" extrusionOk="0">
                    <a:moveTo>
                      <a:pt x="4465" y="0"/>
                    </a:moveTo>
                    <a:cubicBezTo>
                      <a:pt x="1988" y="0"/>
                      <a:pt x="0" y="1989"/>
                      <a:pt x="0" y="4465"/>
                    </a:cubicBezTo>
                    <a:cubicBezTo>
                      <a:pt x="0" y="6942"/>
                      <a:pt x="1988" y="8930"/>
                      <a:pt x="4465" y="8930"/>
                    </a:cubicBezTo>
                    <a:lnTo>
                      <a:pt x="33088" y="8930"/>
                    </a:lnTo>
                    <a:cubicBezTo>
                      <a:pt x="35564" y="8930"/>
                      <a:pt x="37552" y="6942"/>
                      <a:pt x="37552" y="4465"/>
                    </a:cubicBezTo>
                    <a:cubicBezTo>
                      <a:pt x="37552" y="1989"/>
                      <a:pt x="35564" y="0"/>
                      <a:pt x="3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rot="10800000">
                <a:off x="-976796" y="3843718"/>
                <a:ext cx="1906667" cy="765881"/>
              </a:xfrm>
              <a:custGeom>
                <a:avLst/>
                <a:gdLst/>
                <a:ahLst/>
                <a:cxnLst/>
                <a:rect l="l" t="t" r="r" b="b"/>
                <a:pathLst>
                  <a:path w="22230" h="8930" extrusionOk="0">
                    <a:moveTo>
                      <a:pt x="4465" y="0"/>
                    </a:moveTo>
                    <a:cubicBezTo>
                      <a:pt x="2000" y="0"/>
                      <a:pt x="0" y="2000"/>
                      <a:pt x="0" y="4465"/>
                    </a:cubicBezTo>
                    <a:cubicBezTo>
                      <a:pt x="0" y="6930"/>
                      <a:pt x="2000" y="8930"/>
                      <a:pt x="4465" y="8930"/>
                    </a:cubicBezTo>
                    <a:lnTo>
                      <a:pt x="17764" y="8930"/>
                    </a:lnTo>
                    <a:cubicBezTo>
                      <a:pt x="20229" y="8930"/>
                      <a:pt x="22229" y="6930"/>
                      <a:pt x="22229" y="4465"/>
                    </a:cubicBezTo>
                    <a:cubicBezTo>
                      <a:pt x="22229" y="2000"/>
                      <a:pt x="20229" y="0"/>
                      <a:pt x="17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rot="10800000">
                <a:off x="-1594585" y="3843718"/>
                <a:ext cx="1905638" cy="765881"/>
              </a:xfrm>
              <a:custGeom>
                <a:avLst/>
                <a:gdLst/>
                <a:ahLst/>
                <a:cxnLst/>
                <a:rect l="l" t="t" r="r" b="b"/>
                <a:pathLst>
                  <a:path w="22218" h="8930" extrusionOk="0">
                    <a:moveTo>
                      <a:pt x="4465" y="0"/>
                    </a:moveTo>
                    <a:cubicBezTo>
                      <a:pt x="2001" y="0"/>
                      <a:pt x="0" y="2000"/>
                      <a:pt x="0" y="4465"/>
                    </a:cubicBezTo>
                    <a:cubicBezTo>
                      <a:pt x="0" y="6930"/>
                      <a:pt x="2001" y="8930"/>
                      <a:pt x="4465" y="8930"/>
                    </a:cubicBezTo>
                    <a:lnTo>
                      <a:pt x="17752" y="8930"/>
                    </a:lnTo>
                    <a:cubicBezTo>
                      <a:pt x="20217" y="8930"/>
                      <a:pt x="22217" y="6930"/>
                      <a:pt x="22217" y="4465"/>
                    </a:cubicBezTo>
                    <a:cubicBezTo>
                      <a:pt x="22217" y="2000"/>
                      <a:pt x="20217" y="0"/>
                      <a:pt x="1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10800000">
                <a:off x="-677550" y="3843718"/>
                <a:ext cx="1906667" cy="765881"/>
              </a:xfrm>
              <a:custGeom>
                <a:avLst/>
                <a:gdLst/>
                <a:ahLst/>
                <a:cxnLst/>
                <a:rect l="l" t="t" r="r" b="b"/>
                <a:pathLst>
                  <a:path w="22230" h="8930" extrusionOk="0">
                    <a:moveTo>
                      <a:pt x="4465" y="0"/>
                    </a:moveTo>
                    <a:cubicBezTo>
                      <a:pt x="2001" y="0"/>
                      <a:pt x="1" y="2000"/>
                      <a:pt x="1" y="4465"/>
                    </a:cubicBezTo>
                    <a:cubicBezTo>
                      <a:pt x="1" y="6930"/>
                      <a:pt x="2001" y="8930"/>
                      <a:pt x="4465" y="8930"/>
                    </a:cubicBezTo>
                    <a:lnTo>
                      <a:pt x="17765" y="8930"/>
                    </a:lnTo>
                    <a:cubicBezTo>
                      <a:pt x="20229" y="8930"/>
                      <a:pt x="22230" y="6930"/>
                      <a:pt x="22230" y="4465"/>
                    </a:cubicBezTo>
                    <a:cubicBezTo>
                      <a:pt x="22230" y="2000"/>
                      <a:pt x="20229"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28"/>
            <p:cNvGrpSpPr/>
            <p:nvPr/>
          </p:nvGrpSpPr>
          <p:grpSpPr>
            <a:xfrm>
              <a:off x="8417951" y="22475"/>
              <a:ext cx="2484671" cy="1543439"/>
              <a:chOff x="8417951" y="22475"/>
              <a:chExt cx="2484671" cy="1543439"/>
            </a:xfrm>
          </p:grpSpPr>
          <p:sp>
            <p:nvSpPr>
              <p:cNvPr id="448" name="Google Shape;448;p28"/>
              <p:cNvSpPr/>
              <p:nvPr/>
            </p:nvSpPr>
            <p:spPr>
              <a:xfrm rot="10800000">
                <a:off x="8638960" y="743528"/>
                <a:ext cx="1905638" cy="822386"/>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rot="10800000">
                <a:off x="8417951" y="2247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rot="10800000">
                <a:off x="8615984" y="2247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55"/>
        <p:cNvGrpSpPr/>
        <p:nvPr/>
      </p:nvGrpSpPr>
      <p:grpSpPr>
        <a:xfrm>
          <a:off x="0" y="0"/>
          <a:ext cx="0" cy="0"/>
          <a:chOff x="0" y="0"/>
          <a:chExt cx="0" cy="0"/>
        </a:xfrm>
      </p:grpSpPr>
      <p:sp>
        <p:nvSpPr>
          <p:cNvPr id="456" name="Google Shape;456;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0"/>
              </a:spcBef>
              <a:spcAft>
                <a:spcPts val="0"/>
              </a:spcAft>
              <a:buSzPts val="1400"/>
              <a:buFont typeface="Roboto Condensed Light"/>
              <a:buChar char="○"/>
              <a:defRPr/>
            </a:lvl2pPr>
            <a:lvl3pPr marL="1371600" lvl="2" indent="-317500" rtl="0">
              <a:lnSpc>
                <a:spcPct val="115000"/>
              </a:lnSpc>
              <a:spcBef>
                <a:spcPts val="0"/>
              </a:spcBef>
              <a:spcAft>
                <a:spcPts val="0"/>
              </a:spcAft>
              <a:buSzPts val="1400"/>
              <a:buFont typeface="Roboto Condensed Light"/>
              <a:buChar char="■"/>
              <a:defRPr/>
            </a:lvl3pPr>
            <a:lvl4pPr marL="1828800" lvl="3" indent="-317500" rtl="0">
              <a:lnSpc>
                <a:spcPct val="115000"/>
              </a:lnSpc>
              <a:spcBef>
                <a:spcPts val="0"/>
              </a:spcBef>
              <a:spcAft>
                <a:spcPts val="0"/>
              </a:spcAft>
              <a:buSzPts val="1400"/>
              <a:buFont typeface="Roboto Condensed Light"/>
              <a:buChar char="●"/>
              <a:defRPr/>
            </a:lvl4pPr>
            <a:lvl5pPr marL="2286000" lvl="4" indent="-317500" rtl="0">
              <a:lnSpc>
                <a:spcPct val="115000"/>
              </a:lnSpc>
              <a:spcBef>
                <a:spcPts val="0"/>
              </a:spcBef>
              <a:spcAft>
                <a:spcPts val="0"/>
              </a:spcAft>
              <a:buSzPts val="1400"/>
              <a:buFont typeface="Roboto Condensed Light"/>
              <a:buChar char="○"/>
              <a:defRPr/>
            </a:lvl5pPr>
            <a:lvl6pPr marL="2743200" lvl="5" indent="-317500" rtl="0">
              <a:lnSpc>
                <a:spcPct val="115000"/>
              </a:lnSpc>
              <a:spcBef>
                <a:spcPts val="0"/>
              </a:spcBef>
              <a:spcAft>
                <a:spcPts val="0"/>
              </a:spcAft>
              <a:buSzPts val="1400"/>
              <a:buFont typeface="Roboto Condensed Light"/>
              <a:buChar char="■"/>
              <a:defRPr/>
            </a:lvl6pPr>
            <a:lvl7pPr marL="3200400" lvl="6" indent="-317500" rtl="0">
              <a:lnSpc>
                <a:spcPct val="115000"/>
              </a:lnSpc>
              <a:spcBef>
                <a:spcPts val="0"/>
              </a:spcBef>
              <a:spcAft>
                <a:spcPts val="0"/>
              </a:spcAft>
              <a:buSzPts val="1400"/>
              <a:buFont typeface="Roboto Condensed Light"/>
              <a:buChar char="●"/>
              <a:defRPr/>
            </a:lvl7pPr>
            <a:lvl8pPr marL="3657600" lvl="7" indent="-317500" rtl="0">
              <a:lnSpc>
                <a:spcPct val="115000"/>
              </a:lnSpc>
              <a:spcBef>
                <a:spcPts val="0"/>
              </a:spcBef>
              <a:spcAft>
                <a:spcPts val="0"/>
              </a:spcAft>
              <a:buSzPts val="1400"/>
              <a:buFont typeface="Roboto Condensed Light"/>
              <a:buChar char="○"/>
              <a:defRPr/>
            </a:lvl8pPr>
            <a:lvl9pPr marL="4114800" lvl="8" indent="-317500" rtl="0">
              <a:lnSpc>
                <a:spcPct val="115000"/>
              </a:lnSpc>
              <a:spcBef>
                <a:spcPts val="0"/>
              </a:spcBef>
              <a:spcAft>
                <a:spcPts val="0"/>
              </a:spcAft>
              <a:buSzPts val="1400"/>
              <a:buFont typeface="Roboto Condensed Light"/>
              <a:buChar char="■"/>
              <a:defRPr/>
            </a:lvl9pPr>
          </a:lstStyle>
          <a:p>
            <a:endParaRPr/>
          </a:p>
        </p:txBody>
      </p:sp>
      <p:grpSp>
        <p:nvGrpSpPr>
          <p:cNvPr id="63" name="Google Shape;63;p4"/>
          <p:cNvGrpSpPr/>
          <p:nvPr/>
        </p:nvGrpSpPr>
        <p:grpSpPr>
          <a:xfrm>
            <a:off x="-1890525" y="-246981"/>
            <a:ext cx="12949695" cy="5390485"/>
            <a:chOff x="-1890525" y="-246981"/>
            <a:chExt cx="12949695" cy="5390485"/>
          </a:xfrm>
        </p:grpSpPr>
        <p:sp>
          <p:nvSpPr>
            <p:cNvPr id="64" name="Google Shape;64;p4"/>
            <p:cNvSpPr/>
            <p:nvPr/>
          </p:nvSpPr>
          <p:spPr>
            <a:xfrm rot="10800000" flipH="1">
              <a:off x="8762700" y="390981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10800000" flipH="1">
              <a:off x="-1890525" y="96256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7405022" y="4732223"/>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10800000" flipH="1">
              <a:off x="-1284928" y="1730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flipH="1">
              <a:off x="-1034805" y="1730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flipH="1">
              <a:off x="-982327" y="-2469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flipH="1">
              <a:off x="7789128" y="43211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5"/>
          <p:cNvSpPr txBox="1">
            <a:spLocks noGrp="1"/>
          </p:cNvSpPr>
          <p:nvPr>
            <p:ph type="subTitle" idx="1"/>
          </p:nvPr>
        </p:nvSpPr>
        <p:spPr>
          <a:xfrm>
            <a:off x="4889769" y="2491524"/>
            <a:ext cx="2861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4" name="Google Shape;74;p5"/>
          <p:cNvSpPr txBox="1">
            <a:spLocks noGrp="1"/>
          </p:cNvSpPr>
          <p:nvPr>
            <p:ph type="subTitle" idx="2"/>
          </p:nvPr>
        </p:nvSpPr>
        <p:spPr>
          <a:xfrm>
            <a:off x="1393131" y="2491525"/>
            <a:ext cx="28611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5" name="Google Shape;75;p5"/>
          <p:cNvSpPr txBox="1">
            <a:spLocks noGrp="1"/>
          </p:cNvSpPr>
          <p:nvPr>
            <p:ph type="subTitle" idx="3"/>
          </p:nvPr>
        </p:nvSpPr>
        <p:spPr>
          <a:xfrm>
            <a:off x="4889769" y="2096725"/>
            <a:ext cx="2861100" cy="41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 name="Google Shape;76;p5"/>
          <p:cNvSpPr txBox="1">
            <a:spLocks noGrp="1"/>
          </p:cNvSpPr>
          <p:nvPr>
            <p:ph type="subTitle" idx="4"/>
          </p:nvPr>
        </p:nvSpPr>
        <p:spPr>
          <a:xfrm>
            <a:off x="1393131" y="2096725"/>
            <a:ext cx="2861100" cy="41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Montserrat"/>
                <a:ea typeface="Montserrat"/>
                <a:cs typeface="Montserrat"/>
                <a:sym typeface="Montserrat"/>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7" name="Google Shape;77;p5"/>
          <p:cNvGrpSpPr/>
          <p:nvPr/>
        </p:nvGrpSpPr>
        <p:grpSpPr>
          <a:xfrm>
            <a:off x="-1890525" y="-246981"/>
            <a:ext cx="12949695" cy="5390485"/>
            <a:chOff x="-1890525" y="-246981"/>
            <a:chExt cx="12949695" cy="5390485"/>
          </a:xfrm>
        </p:grpSpPr>
        <p:sp>
          <p:nvSpPr>
            <p:cNvPr id="78" name="Google Shape;78;p5"/>
            <p:cNvSpPr/>
            <p:nvPr/>
          </p:nvSpPr>
          <p:spPr>
            <a:xfrm rot="10800000" flipH="1">
              <a:off x="8762700" y="390981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10800000" flipH="1">
              <a:off x="-1890525" y="96256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7405022" y="4732223"/>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10800000" flipH="1">
              <a:off x="-1284928" y="1730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10800000" flipH="1">
              <a:off x="-1034805" y="1730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10800000" flipH="1">
              <a:off x="-982327" y="-2469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flipH="1">
              <a:off x="7789128" y="43211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7" name="Google Shape;87;p6"/>
          <p:cNvGrpSpPr/>
          <p:nvPr/>
        </p:nvGrpSpPr>
        <p:grpSpPr>
          <a:xfrm>
            <a:off x="-1890525" y="-246981"/>
            <a:ext cx="12949695" cy="5390485"/>
            <a:chOff x="-1890525" y="-246981"/>
            <a:chExt cx="12949695" cy="5390485"/>
          </a:xfrm>
        </p:grpSpPr>
        <p:sp>
          <p:nvSpPr>
            <p:cNvPr id="88" name="Google Shape;88;p6"/>
            <p:cNvSpPr/>
            <p:nvPr/>
          </p:nvSpPr>
          <p:spPr>
            <a:xfrm rot="10800000" flipH="1">
              <a:off x="8762700" y="390981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rot="10800000" flipH="1">
              <a:off x="-1890525" y="962567"/>
              <a:ext cx="2296470" cy="822408"/>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flipH="1">
              <a:off x="7405022" y="4732223"/>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rot="10800000" flipH="1">
              <a:off x="-1284928" y="1730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0800000" flipH="1">
              <a:off x="-1034805" y="1730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rot="10800000" flipH="1">
              <a:off x="-982327" y="-2469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flipH="1">
              <a:off x="7789128" y="43211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sp>
        <p:nvSpPr>
          <p:cNvPr id="96" name="Google Shape;96;p7"/>
          <p:cNvSpPr txBox="1">
            <a:spLocks noGrp="1"/>
          </p:cNvSpPr>
          <p:nvPr>
            <p:ph type="subTitle" idx="1"/>
          </p:nvPr>
        </p:nvSpPr>
        <p:spPr>
          <a:xfrm>
            <a:off x="720000" y="1017725"/>
            <a:ext cx="7704000" cy="173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AutoNum type="arabicPeriod"/>
              <a:defRPr sz="1400"/>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endParaRPr/>
          </a:p>
        </p:txBody>
      </p:sp>
      <p:sp>
        <p:nvSpPr>
          <p:cNvPr id="97" name="Google Shape;9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8" name="Google Shape;98;p7"/>
          <p:cNvGrpSpPr/>
          <p:nvPr/>
        </p:nvGrpSpPr>
        <p:grpSpPr>
          <a:xfrm>
            <a:off x="-1961486" y="-216305"/>
            <a:ext cx="12222488" cy="5441654"/>
            <a:chOff x="-1961486" y="-216305"/>
            <a:chExt cx="12222488" cy="5441654"/>
          </a:xfrm>
        </p:grpSpPr>
        <p:sp>
          <p:nvSpPr>
            <p:cNvPr id="99" name="Google Shape;99;p7"/>
            <p:cNvSpPr/>
            <p:nvPr/>
          </p:nvSpPr>
          <p:spPr>
            <a:xfrm flipH="1">
              <a:off x="7748322" y="-21630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flipH="1">
              <a:off x="8354335" y="152323"/>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flipH="1">
              <a:off x="8327355" y="-21630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flipH="1">
              <a:off x="-440620" y="4810849"/>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flipH="1">
              <a:off x="-1163164" y="4402979"/>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flipH="1">
              <a:off x="-1961486" y="3998390"/>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rgbClr val="164195">
                <a:alpha val="2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 name="Google Shape;105;p7"/>
            <p:cNvSpPr/>
            <p:nvPr/>
          </p:nvSpPr>
          <p:spPr>
            <a:xfrm flipH="1">
              <a:off x="-1961486" y="4402985"/>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 name="Google Shape;106;p7"/>
            <p:cNvSpPr/>
            <p:nvPr/>
          </p:nvSpPr>
          <p:spPr>
            <a:xfrm flipH="1">
              <a:off x="-799128" y="399180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flipH="1">
              <a:off x="-1925322" y="3998338"/>
              <a:ext cx="2046056" cy="822456"/>
            </a:xfrm>
            <a:custGeom>
              <a:avLst/>
              <a:gdLst/>
              <a:ahLst/>
              <a:cxnLst/>
              <a:rect l="l" t="t" r="r" b="b"/>
              <a:pathLst>
                <a:path w="22218" h="8931" extrusionOk="0">
                  <a:moveTo>
                    <a:pt x="4465" y="1"/>
                  </a:moveTo>
                  <a:cubicBezTo>
                    <a:pt x="2000" y="1"/>
                    <a:pt x="0" y="2001"/>
                    <a:pt x="0" y="4466"/>
                  </a:cubicBezTo>
                  <a:cubicBezTo>
                    <a:pt x="0" y="6930"/>
                    <a:pt x="2000" y="8930"/>
                    <a:pt x="4465" y="8930"/>
                  </a:cubicBezTo>
                  <a:lnTo>
                    <a:pt x="17752" y="8930"/>
                  </a:lnTo>
                  <a:cubicBezTo>
                    <a:pt x="20217" y="8930"/>
                    <a:pt x="22217" y="6930"/>
                    <a:pt x="22217" y="4466"/>
                  </a:cubicBezTo>
                  <a:cubicBezTo>
                    <a:pt x="22217" y="2001"/>
                    <a:pt x="20217"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1133425" y="1896325"/>
            <a:ext cx="6877200" cy="1205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110" name="Google Shape;110;p8"/>
          <p:cNvGrpSpPr/>
          <p:nvPr/>
        </p:nvGrpSpPr>
        <p:grpSpPr>
          <a:xfrm>
            <a:off x="-2336750" y="-246981"/>
            <a:ext cx="13621145" cy="5492931"/>
            <a:chOff x="-2336750" y="-246981"/>
            <a:chExt cx="13621145" cy="5492931"/>
          </a:xfrm>
        </p:grpSpPr>
        <p:grpSp>
          <p:nvGrpSpPr>
            <p:cNvPr id="111" name="Google Shape;111;p8"/>
            <p:cNvGrpSpPr/>
            <p:nvPr/>
          </p:nvGrpSpPr>
          <p:grpSpPr>
            <a:xfrm>
              <a:off x="-2336750" y="4377523"/>
              <a:ext cx="13621145" cy="868428"/>
              <a:chOff x="-2336750" y="4377523"/>
              <a:chExt cx="13621145" cy="868428"/>
            </a:xfrm>
          </p:grpSpPr>
          <p:sp>
            <p:nvSpPr>
              <p:cNvPr id="112" name="Google Shape;112;p8"/>
              <p:cNvSpPr/>
              <p:nvPr/>
            </p:nvSpPr>
            <p:spPr>
              <a:xfrm>
                <a:off x="4903171" y="4788694"/>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79075" y="4788700"/>
                <a:ext cx="2199765"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6776578" y="4478955"/>
                <a:ext cx="1474729" cy="765881"/>
              </a:xfrm>
              <a:custGeom>
                <a:avLst/>
                <a:gdLst/>
                <a:ahLst/>
                <a:cxnLst/>
                <a:rect l="l" t="t" r="r" b="b"/>
                <a:pathLst>
                  <a:path w="17194" h="8930" extrusionOk="0">
                    <a:moveTo>
                      <a:pt x="4465" y="0"/>
                    </a:moveTo>
                    <a:cubicBezTo>
                      <a:pt x="1989" y="0"/>
                      <a:pt x="1" y="1989"/>
                      <a:pt x="1" y="4465"/>
                    </a:cubicBezTo>
                    <a:cubicBezTo>
                      <a:pt x="1" y="6930"/>
                      <a:pt x="1989" y="8930"/>
                      <a:pt x="4465" y="8930"/>
                    </a:cubicBezTo>
                    <a:lnTo>
                      <a:pt x="12728" y="8930"/>
                    </a:lnTo>
                    <a:cubicBezTo>
                      <a:pt x="15205" y="8930"/>
                      <a:pt x="17193" y="6930"/>
                      <a:pt x="17193" y="4465"/>
                    </a:cubicBezTo>
                    <a:cubicBezTo>
                      <a:pt x="17193" y="1989"/>
                      <a:pt x="15205" y="0"/>
                      <a:pt x="12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a:off x="-2336750" y="4428751"/>
                <a:ext cx="3221007" cy="765967"/>
              </a:xfrm>
              <a:custGeom>
                <a:avLst/>
                <a:gdLst/>
                <a:ahLst/>
                <a:cxnLst/>
                <a:rect l="l" t="t" r="r" b="b"/>
                <a:pathLst>
                  <a:path w="37554" h="8931" extrusionOk="0">
                    <a:moveTo>
                      <a:pt x="4466" y="0"/>
                    </a:moveTo>
                    <a:cubicBezTo>
                      <a:pt x="2001" y="0"/>
                      <a:pt x="1" y="2001"/>
                      <a:pt x="1" y="4465"/>
                    </a:cubicBezTo>
                    <a:cubicBezTo>
                      <a:pt x="1" y="6930"/>
                      <a:pt x="2001" y="8930"/>
                      <a:pt x="4466" y="8930"/>
                    </a:cubicBezTo>
                    <a:lnTo>
                      <a:pt x="33088" y="8930"/>
                    </a:lnTo>
                    <a:cubicBezTo>
                      <a:pt x="35553" y="8930"/>
                      <a:pt x="37553" y="6930"/>
                      <a:pt x="37553" y="4465"/>
                    </a:cubicBezTo>
                    <a:cubicBezTo>
                      <a:pt x="37553" y="2001"/>
                      <a:pt x="35553" y="0"/>
                      <a:pt x="33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0800000">
                <a:off x="171826" y="44287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7998225" y="4478944"/>
                <a:ext cx="3286169" cy="765881"/>
              </a:xfrm>
              <a:custGeom>
                <a:avLst/>
                <a:gdLst/>
                <a:ahLst/>
                <a:cxnLst/>
                <a:rect l="l" t="t" r="r" b="b"/>
                <a:pathLst>
                  <a:path w="37553" h="8930" extrusionOk="0">
                    <a:moveTo>
                      <a:pt x="4465" y="0"/>
                    </a:moveTo>
                    <a:cubicBezTo>
                      <a:pt x="1989" y="0"/>
                      <a:pt x="0" y="1989"/>
                      <a:pt x="0" y="4465"/>
                    </a:cubicBezTo>
                    <a:cubicBezTo>
                      <a:pt x="0" y="6930"/>
                      <a:pt x="1989" y="8930"/>
                      <a:pt x="4465" y="8930"/>
                    </a:cubicBezTo>
                    <a:lnTo>
                      <a:pt x="33088" y="8930"/>
                    </a:lnTo>
                    <a:cubicBezTo>
                      <a:pt x="35564" y="8930"/>
                      <a:pt x="37553" y="6930"/>
                      <a:pt x="37553" y="4465"/>
                    </a:cubicBezTo>
                    <a:cubicBezTo>
                      <a:pt x="37553" y="1989"/>
                      <a:pt x="35564" y="0"/>
                      <a:pt x="33088"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2141400" y="4377523"/>
                <a:ext cx="1319061" cy="868428"/>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6053525" y="4377526"/>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8"/>
            <p:cNvGrpSpPr/>
            <p:nvPr/>
          </p:nvGrpSpPr>
          <p:grpSpPr>
            <a:xfrm>
              <a:off x="-1333928" y="-246981"/>
              <a:ext cx="11815059" cy="2055485"/>
              <a:chOff x="-1333928" y="-246981"/>
              <a:chExt cx="11815059" cy="2055485"/>
            </a:xfrm>
          </p:grpSpPr>
          <p:sp>
            <p:nvSpPr>
              <p:cNvPr id="121" name="Google Shape;121;p8"/>
              <p:cNvSpPr/>
              <p:nvPr/>
            </p:nvSpPr>
            <p:spPr>
              <a:xfrm rot="10800000" flipH="1">
                <a:off x="5244450" y="-11821"/>
                <a:ext cx="2046056" cy="532827"/>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rot="10800000" flipH="1">
                <a:off x="-948717" y="986148"/>
                <a:ext cx="2046056" cy="411274"/>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rot="10800000" flipH="1">
                <a:off x="-654303" y="173036"/>
                <a:ext cx="2046056" cy="822364"/>
              </a:xfrm>
              <a:custGeom>
                <a:avLst/>
                <a:gdLst/>
                <a:ahLst/>
                <a:cxnLst/>
                <a:rect l="l" t="t" r="r" b="b"/>
                <a:pathLst>
                  <a:path w="22218" h="8930" extrusionOk="0">
                    <a:moveTo>
                      <a:pt x="4466" y="0"/>
                    </a:moveTo>
                    <a:cubicBezTo>
                      <a:pt x="1989" y="0"/>
                      <a:pt x="1" y="1989"/>
                      <a:pt x="1" y="4465"/>
                    </a:cubicBezTo>
                    <a:cubicBezTo>
                      <a:pt x="1" y="6942"/>
                      <a:pt x="1989" y="8930"/>
                      <a:pt x="4466" y="8930"/>
                    </a:cubicBezTo>
                    <a:lnTo>
                      <a:pt x="17753" y="8930"/>
                    </a:lnTo>
                    <a:cubicBezTo>
                      <a:pt x="20230" y="8930"/>
                      <a:pt x="22218" y="6942"/>
                      <a:pt x="22218" y="4465"/>
                    </a:cubicBezTo>
                    <a:cubicBezTo>
                      <a:pt x="22218" y="1989"/>
                      <a:pt x="20230" y="0"/>
                      <a:pt x="17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10800000" flipH="1">
                <a:off x="-761680" y="173036"/>
                <a:ext cx="1440748" cy="822364"/>
              </a:xfrm>
              <a:custGeom>
                <a:avLst/>
                <a:gdLst/>
                <a:ahLst/>
                <a:cxnLst/>
                <a:rect l="l" t="t" r="r" b="b"/>
                <a:pathLst>
                  <a:path w="15645" h="8930" extrusionOk="0">
                    <a:moveTo>
                      <a:pt x="4465" y="0"/>
                    </a:moveTo>
                    <a:cubicBezTo>
                      <a:pt x="1988" y="0"/>
                      <a:pt x="0" y="1989"/>
                      <a:pt x="0" y="4465"/>
                    </a:cubicBezTo>
                    <a:cubicBezTo>
                      <a:pt x="0" y="6942"/>
                      <a:pt x="1988" y="8930"/>
                      <a:pt x="4465" y="8930"/>
                    </a:cubicBezTo>
                    <a:lnTo>
                      <a:pt x="11180" y="8930"/>
                    </a:lnTo>
                    <a:cubicBezTo>
                      <a:pt x="13657" y="8930"/>
                      <a:pt x="15645" y="6942"/>
                      <a:pt x="15645" y="4465"/>
                    </a:cubicBezTo>
                    <a:cubicBezTo>
                      <a:pt x="15645" y="1989"/>
                      <a:pt x="13657" y="0"/>
                      <a:pt x="1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rot="10800000" flipH="1">
                <a:off x="-351702" y="-246981"/>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rot="10800000" flipH="1">
                <a:off x="6776575" y="-144344"/>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rot="10800000" flipH="1">
                <a:off x="7576407" y="275175"/>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10800000" flipH="1">
                <a:off x="8299046" y="-144350"/>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10800000" flipH="1">
                <a:off x="8299050" y="818051"/>
                <a:ext cx="895696" cy="765967"/>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rot="10800000" flipH="1">
                <a:off x="-1333928" y="986140"/>
                <a:ext cx="2047161" cy="822364"/>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30" y="8930"/>
                      <a:pt x="22230" y="6930"/>
                      <a:pt x="22230" y="4465"/>
                    </a:cubicBezTo>
                    <a:cubicBezTo>
                      <a:pt x="22230" y="2000"/>
                      <a:pt x="20230" y="0"/>
                      <a:pt x="17765"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720000" y="1015750"/>
            <a:ext cx="36255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9"/>
          <p:cNvSpPr txBox="1">
            <a:spLocks noGrp="1"/>
          </p:cNvSpPr>
          <p:nvPr>
            <p:ph type="subTitle" idx="1"/>
          </p:nvPr>
        </p:nvSpPr>
        <p:spPr>
          <a:xfrm>
            <a:off x="720000" y="2724350"/>
            <a:ext cx="36255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134" name="Google Shape;134;p9"/>
          <p:cNvSpPr>
            <a:spLocks noGrp="1"/>
          </p:cNvSpPr>
          <p:nvPr>
            <p:ph type="pic" idx="2"/>
          </p:nvPr>
        </p:nvSpPr>
        <p:spPr>
          <a:xfrm>
            <a:off x="4572000" y="1078175"/>
            <a:ext cx="6182100" cy="2987100"/>
          </a:xfrm>
          <a:prstGeom prst="roundRect">
            <a:avLst>
              <a:gd name="adj" fmla="val 16667"/>
            </a:avLst>
          </a:prstGeom>
          <a:noFill/>
          <a:ln>
            <a:noFill/>
          </a:ln>
        </p:spPr>
      </p:sp>
      <p:grpSp>
        <p:nvGrpSpPr>
          <p:cNvPr id="135" name="Google Shape;135;p9"/>
          <p:cNvGrpSpPr/>
          <p:nvPr/>
        </p:nvGrpSpPr>
        <p:grpSpPr>
          <a:xfrm>
            <a:off x="-1225540" y="-279963"/>
            <a:ext cx="11706671" cy="5725369"/>
            <a:chOff x="-1225540" y="-279963"/>
            <a:chExt cx="11706671" cy="5725369"/>
          </a:xfrm>
        </p:grpSpPr>
        <p:sp>
          <p:nvSpPr>
            <p:cNvPr id="136" name="Google Shape;136;p9"/>
            <p:cNvSpPr/>
            <p:nvPr/>
          </p:nvSpPr>
          <p:spPr>
            <a:xfrm>
              <a:off x="-359575" y="4608569"/>
              <a:ext cx="2046056" cy="532827"/>
            </a:xfrm>
            <a:custGeom>
              <a:avLst/>
              <a:gdLst/>
              <a:ahLst/>
              <a:cxnLst/>
              <a:rect l="l" t="t" r="r" b="b"/>
              <a:pathLst>
                <a:path w="22218" h="4466" extrusionOk="0">
                  <a:moveTo>
                    <a:pt x="4465" y="0"/>
                  </a:moveTo>
                  <a:cubicBezTo>
                    <a:pt x="2001" y="0"/>
                    <a:pt x="1" y="2000"/>
                    <a:pt x="1" y="4465"/>
                  </a:cubicBezTo>
                  <a:lnTo>
                    <a:pt x="22218" y="4465"/>
                  </a:lnTo>
                  <a:cubicBezTo>
                    <a:pt x="22218" y="2000"/>
                    <a:pt x="20217" y="0"/>
                    <a:pt x="17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1169518" y="4432943"/>
              <a:ext cx="2047161" cy="822364"/>
            </a:xfrm>
            <a:custGeom>
              <a:avLst/>
              <a:gdLst/>
              <a:ahLst/>
              <a:cxnLst/>
              <a:rect l="l" t="t" r="r" b="b"/>
              <a:pathLst>
                <a:path w="22230" h="8930" extrusionOk="0">
                  <a:moveTo>
                    <a:pt x="4465" y="0"/>
                  </a:moveTo>
                  <a:cubicBezTo>
                    <a:pt x="2001" y="0"/>
                    <a:pt x="0" y="2000"/>
                    <a:pt x="0" y="4465"/>
                  </a:cubicBezTo>
                  <a:cubicBezTo>
                    <a:pt x="0" y="6930"/>
                    <a:pt x="2001" y="8930"/>
                    <a:pt x="4465" y="8930"/>
                  </a:cubicBezTo>
                  <a:lnTo>
                    <a:pt x="17765" y="8930"/>
                  </a:lnTo>
                  <a:cubicBezTo>
                    <a:pt x="20229" y="8930"/>
                    <a:pt x="22229" y="6930"/>
                    <a:pt x="22229" y="4465"/>
                  </a:cubicBezTo>
                  <a:cubicBezTo>
                    <a:pt x="22229"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 name="Google Shape;138;p9"/>
            <p:cNvSpPr/>
            <p:nvPr/>
          </p:nvSpPr>
          <p:spPr>
            <a:xfrm rot="10800000" flipH="1">
              <a:off x="8430763" y="4622950"/>
              <a:ext cx="1319097" cy="822456"/>
            </a:xfrm>
            <a:custGeom>
              <a:avLst/>
              <a:gdLst/>
              <a:ahLst/>
              <a:cxnLst/>
              <a:rect l="l" t="t" r="r" b="b"/>
              <a:pathLst>
                <a:path w="14324" h="8931" extrusionOk="0">
                  <a:moveTo>
                    <a:pt x="4465" y="0"/>
                  </a:moveTo>
                  <a:cubicBezTo>
                    <a:pt x="2001" y="0"/>
                    <a:pt x="1" y="2001"/>
                    <a:pt x="1" y="4465"/>
                  </a:cubicBezTo>
                  <a:cubicBezTo>
                    <a:pt x="1" y="6930"/>
                    <a:pt x="2001" y="8930"/>
                    <a:pt x="4465" y="8930"/>
                  </a:cubicBezTo>
                  <a:lnTo>
                    <a:pt x="9859" y="8930"/>
                  </a:lnTo>
                  <a:cubicBezTo>
                    <a:pt x="12324" y="8930"/>
                    <a:pt x="14324" y="6930"/>
                    <a:pt x="14324" y="4465"/>
                  </a:cubicBezTo>
                  <a:cubicBezTo>
                    <a:pt x="14324" y="2001"/>
                    <a:pt x="12324" y="0"/>
                    <a:pt x="9859" y="0"/>
                  </a:cubicBezTo>
                  <a:close/>
                </a:path>
              </a:pathLst>
            </a:custGeom>
            <a:solidFill>
              <a:srgbClr val="33B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6776575" y="-279957"/>
              <a:ext cx="2581010"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rot="10800000" flipH="1">
              <a:off x="7576407" y="139562"/>
              <a:ext cx="2183166" cy="822344"/>
            </a:xfrm>
            <a:custGeom>
              <a:avLst/>
              <a:gdLst/>
              <a:ahLst/>
              <a:cxnLst/>
              <a:rect l="l" t="t" r="r" b="b"/>
              <a:pathLst>
                <a:path w="22229" h="8931" extrusionOk="0">
                  <a:moveTo>
                    <a:pt x="4465" y="1"/>
                  </a:moveTo>
                  <a:cubicBezTo>
                    <a:pt x="1988" y="1"/>
                    <a:pt x="0" y="1989"/>
                    <a:pt x="0" y="4466"/>
                  </a:cubicBezTo>
                  <a:cubicBezTo>
                    <a:pt x="0" y="6942"/>
                    <a:pt x="1988" y="8931"/>
                    <a:pt x="4465" y="8931"/>
                  </a:cubicBezTo>
                  <a:lnTo>
                    <a:pt x="17764" y="8931"/>
                  </a:lnTo>
                  <a:cubicBezTo>
                    <a:pt x="20229" y="8931"/>
                    <a:pt x="22229" y="6942"/>
                    <a:pt x="22229" y="4466"/>
                  </a:cubicBezTo>
                  <a:cubicBezTo>
                    <a:pt x="22229" y="1989"/>
                    <a:pt x="20229" y="1"/>
                    <a:pt x="17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rot="10800000" flipH="1">
              <a:off x="8299046" y="-279963"/>
              <a:ext cx="2182085" cy="822344"/>
            </a:xfrm>
            <a:custGeom>
              <a:avLst/>
              <a:gdLst/>
              <a:ahLst/>
              <a:cxnLst/>
              <a:rect l="l" t="t" r="r" b="b"/>
              <a:pathLst>
                <a:path w="22218" h="8931" extrusionOk="0">
                  <a:moveTo>
                    <a:pt x="4465" y="1"/>
                  </a:moveTo>
                  <a:cubicBezTo>
                    <a:pt x="1988" y="1"/>
                    <a:pt x="0" y="1989"/>
                    <a:pt x="0" y="4466"/>
                  </a:cubicBezTo>
                  <a:cubicBezTo>
                    <a:pt x="0" y="6942"/>
                    <a:pt x="1988" y="8931"/>
                    <a:pt x="4465" y="8931"/>
                  </a:cubicBezTo>
                  <a:lnTo>
                    <a:pt x="17752" y="8931"/>
                  </a:lnTo>
                  <a:cubicBezTo>
                    <a:pt x="20229" y="8931"/>
                    <a:pt x="22217" y="6942"/>
                    <a:pt x="22217" y="4466"/>
                  </a:cubicBezTo>
                  <a:cubicBezTo>
                    <a:pt x="22217" y="1989"/>
                    <a:pt x="20229" y="1"/>
                    <a:pt x="17752"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rot="10800000" flipH="1">
              <a:off x="8642450" y="4242847"/>
              <a:ext cx="895696" cy="814440"/>
            </a:xfrm>
            <a:custGeom>
              <a:avLst/>
              <a:gdLst/>
              <a:ahLst/>
              <a:cxnLst/>
              <a:rect l="l" t="t" r="r" b="b"/>
              <a:pathLst>
                <a:path w="10443" h="8931" extrusionOk="0">
                  <a:moveTo>
                    <a:pt x="4465" y="0"/>
                  </a:moveTo>
                  <a:cubicBezTo>
                    <a:pt x="2001" y="0"/>
                    <a:pt x="0" y="2001"/>
                    <a:pt x="0" y="4465"/>
                  </a:cubicBezTo>
                  <a:cubicBezTo>
                    <a:pt x="0" y="6930"/>
                    <a:pt x="2001" y="8930"/>
                    <a:pt x="4465" y="8930"/>
                  </a:cubicBezTo>
                  <a:lnTo>
                    <a:pt x="5977" y="8930"/>
                  </a:lnTo>
                  <a:cubicBezTo>
                    <a:pt x="8442" y="8930"/>
                    <a:pt x="10442" y="6930"/>
                    <a:pt x="10442" y="4465"/>
                  </a:cubicBezTo>
                  <a:cubicBezTo>
                    <a:pt x="10442" y="2001"/>
                    <a:pt x="8442" y="0"/>
                    <a:pt x="5977"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rot="10800000" flipH="1">
              <a:off x="-1225540" y="4065269"/>
              <a:ext cx="1830386" cy="822456"/>
            </a:xfrm>
            <a:custGeom>
              <a:avLst/>
              <a:gdLst/>
              <a:ahLst/>
              <a:cxnLst/>
              <a:rect l="l" t="t" r="r" b="b"/>
              <a:pathLst>
                <a:path w="15646" h="8931" extrusionOk="0">
                  <a:moveTo>
                    <a:pt x="4466" y="1"/>
                  </a:moveTo>
                  <a:cubicBezTo>
                    <a:pt x="2001" y="1"/>
                    <a:pt x="1" y="2001"/>
                    <a:pt x="1" y="4465"/>
                  </a:cubicBezTo>
                  <a:cubicBezTo>
                    <a:pt x="1" y="6930"/>
                    <a:pt x="2001" y="8930"/>
                    <a:pt x="4466" y="8930"/>
                  </a:cubicBezTo>
                  <a:lnTo>
                    <a:pt x="11181" y="8930"/>
                  </a:lnTo>
                  <a:cubicBezTo>
                    <a:pt x="13645" y="8930"/>
                    <a:pt x="15646" y="6930"/>
                    <a:pt x="15646" y="4465"/>
                  </a:cubicBezTo>
                  <a:cubicBezTo>
                    <a:pt x="15646" y="2001"/>
                    <a:pt x="13645" y="1"/>
                    <a:pt x="11181" y="1"/>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sp>
        <p:nvSpPr>
          <p:cNvPr id="145" name="Google Shape;145;p10"/>
          <p:cNvSpPr>
            <a:spLocks noGrp="1"/>
          </p:cNvSpPr>
          <p:nvPr>
            <p:ph type="pic" idx="2"/>
          </p:nvPr>
        </p:nvSpPr>
        <p:spPr>
          <a:xfrm>
            <a:off x="0" y="0"/>
            <a:ext cx="9144000" cy="5143500"/>
          </a:xfrm>
          <a:prstGeom prst="rect">
            <a:avLst/>
          </a:prstGeom>
          <a:noFill/>
          <a:ln>
            <a:noFill/>
          </a:ln>
        </p:spPr>
      </p:sp>
      <p:sp>
        <p:nvSpPr>
          <p:cNvPr id="146" name="Google Shape;146;p10"/>
          <p:cNvSpPr txBox="1">
            <a:spLocks noGrp="1"/>
          </p:cNvSpPr>
          <p:nvPr>
            <p:ph type="title"/>
          </p:nvPr>
        </p:nvSpPr>
        <p:spPr>
          <a:xfrm>
            <a:off x="720000" y="38620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1"/>
        <p:cNvGrpSpPr/>
        <p:nvPr/>
      </p:nvGrpSpPr>
      <p:grpSpPr>
        <a:xfrm>
          <a:off x="0" y="0"/>
          <a:ext cx="0" cy="0"/>
          <a:chOff x="0" y="0"/>
          <a:chExt cx="0" cy="0"/>
        </a:xfrm>
      </p:grpSpPr>
      <p:sp>
        <p:nvSpPr>
          <p:cNvPr id="452" name="Google Shape;452;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3" name="Google Shape;453;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www.bitesizelearning.co.uk/resources/scamper-model-creativity"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hyperlink" Target="https://www.linkedin.com/business/marketing/blog/content-marketing/customer-journey-map-definition-benefits-examples#:~:text=The%20customer%20journey%20map%20is,how%20you%20think%20they%20do." TargetMode="External"/><Relationship Id="rId5" Type="http://schemas.openxmlformats.org/officeDocument/2006/relationships/hyperlink" Target="https://www.linkedin.com/pulse/fishbone-5-whys-twin-pillars-root-cause-analysis-ihssane-grhpe" TargetMode="External"/><Relationship Id="rId4" Type="http://schemas.openxmlformats.org/officeDocument/2006/relationships/hyperlink" Target="https://asana.com/resources/swot-analysis#:~:text=a%20SWOT%20analysis%3F-,A%20SWOT%20analysis%20is%20a%20technique%20used%20to%20identify%20strengths,for%20personal%20purposes%20as%20wel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designorate.com/practice-guide-to-solve-problems-with-triz/#:~:text=The%20TRIZ%20method%20is%20a,Inventive%20Problem%20Solving%E2%80%9D%20in%20English." TargetMode="External"/><Relationship Id="rId7" Type="http://schemas.openxmlformats.org/officeDocument/2006/relationships/hyperlink" Target="https://www.interaction-design.org/literature/topics/lateral-thinking?srsltid=AfmBOor96rx7Pgmo57ZZmnln2K2VTJW_-AEkJUAleG8IdoyB36LI4Xt6"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hyperlink" Target="https://www.interaction-design.org/literature/topics/design-thinking?srsltid=AfmBOopmG9yGghiIcTaxSdGaQCbrWH92vhd66_0px2vk3-E5vcDC66rX#the_five_stages_of_design_thinking-6" TargetMode="External"/><Relationship Id="rId5" Type="http://schemas.openxmlformats.org/officeDocument/2006/relationships/hyperlink" Target="https://www.debonogroup.com/services/core-programs/six-thinking-hats/" TargetMode="External"/><Relationship Id="rId4" Type="http://schemas.openxmlformats.org/officeDocument/2006/relationships/hyperlink" Target="https://www.pace.edu.vn/tin-kho-tri-thuc/brainstorming-la-gi#sang-loc-y-tuo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llaboard.app/en/blog/6-3-5-brainwriting#:~:text=The%206%2D3%2D5%20Brainwriting%20method%20is%20a%20silent%20idea,or%20question%20within%205%20minutes."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7.xml"/><Relationship Id="rId7" Type="http://schemas.openxmlformats.org/officeDocument/2006/relationships/slide" Target="slide6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2.xml"/><Relationship Id="rId11" Type="http://schemas.openxmlformats.org/officeDocument/2006/relationships/hyperlink" Target="http://bit.ly/30B07Gq" TargetMode="External"/><Relationship Id="rId5" Type="http://schemas.openxmlformats.org/officeDocument/2006/relationships/slide" Target="slide5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8.jp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s://docs.google.com/spreadsheets/d/1isf6ERXC-zs900puS8vNG0zxH_Mvg0wTSAk8Mw8bD8o/copy#gid=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abstract-banner-design_2937216.htm/?utm_source=slidesgo_template&amp;utm_medium=referral-link&amp;utm_campaign=sg_resources&amp;utm_content=freepik" TargetMode="External"/><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hyperlink" Target="https://www.freepik.com/free-photo/rpa-concept-with-blurry-hand-touching-screen_23992698.htm/?utm_source=slidesgo_template&amp;utm_medium=referral-link&amp;utm_campaign=sg_resources&amp;utm_content=freepik" TargetMode="External"/><Relationship Id="rId3" Type="http://schemas.openxmlformats.org/officeDocument/2006/relationships/hyperlink" Target="https://www.freepik.com/free-vector/modern-abstract-banners-with-flat-design_2838829.htm/?utm_source=slidesgo_template&amp;utm_medium=referral-link&amp;utm_campaign=sg_resources&amp;utm_content=freepik" TargetMode="External"/><Relationship Id="rId7" Type="http://schemas.openxmlformats.org/officeDocument/2006/relationships/hyperlink" Target="https://www.freepik.com/free-photo/students-studying-together-medium-shot_13360589.htm/?utm_source=slidesgo_template&amp;utm_medium=referral-link&amp;utm_campaign=sg_resources&amp;utm_content=freepik"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hyperlink" Target="https://www.freepik.com/free-photo/set-designer-work-indoors_33412184.htm/?utm_source=slidesgo_template&amp;utm_medium=referral-link&amp;utm_campaign=sg_resources&amp;utm_content=freepik" TargetMode="External"/><Relationship Id="rId5" Type="http://schemas.openxmlformats.org/officeDocument/2006/relationships/hyperlink" Target="https://www.freepik.com/free-photo/yellow-light-bulb-paper-cutout-brain-outline-face-made-with-chalk-blackboard_2810429.htm/?utm_source=slidesgo_template&amp;utm_medium=referral-link&amp;utm_campaign=sg_resources&amp;utm_content=freepik" TargetMode="External"/><Relationship Id="rId4" Type="http://schemas.openxmlformats.org/officeDocument/2006/relationships/hyperlink" Target="https://www.freepik.com/free-photo/people-working-marketing-agency_39759276.htm/?utm_source=slidesgo_template&amp;utm_medium=referral-link&amp;utm_campaign=sg_resources&amp;utm_content=freepik" TargetMode="External"/><Relationship Id="rId9" Type="http://schemas.openxmlformats.org/officeDocument/2006/relationships/hyperlink" Target="https://www.freepik.com/free-photo/business-african-american-man-using-virtual-reality-headset_11234947.htm/?utm_source=slidesgo_template&amp;utm_medium=referral-link&amp;utm_campaign=sg_resources&amp;utm_content=freepik"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57.xml"/><Relationship Id="rId1" Type="http://schemas.openxmlformats.org/officeDocument/2006/relationships/slideLayout" Target="../slideLayouts/slideLayout29.xml"/><Relationship Id="rId4" Type="http://schemas.openxmlformats.org/officeDocument/2006/relationships/hyperlink" Target="https://fonts.google.com/specimen/Albert+Sans"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2"/>
          <p:cNvSpPr txBox="1">
            <a:spLocks noGrp="1"/>
          </p:cNvSpPr>
          <p:nvPr>
            <p:ph type="ctrTitle"/>
          </p:nvPr>
        </p:nvSpPr>
        <p:spPr>
          <a:xfrm>
            <a:off x="1173160" y="1358811"/>
            <a:ext cx="6797679" cy="180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Breaking the </a:t>
            </a:r>
            <a:br>
              <a:rPr lang="en-US" dirty="0"/>
            </a:br>
            <a:r>
              <a:rPr lang="en-US" dirty="0"/>
              <a:t>"</a:t>
            </a:r>
            <a:r>
              <a:rPr lang="en-US" i="1" dirty="0"/>
              <a:t>Zero Patent</a:t>
            </a:r>
            <a:r>
              <a:rPr lang="en-US" dirty="0"/>
              <a:t>“ Cycle</a:t>
            </a:r>
          </a:p>
        </p:txBody>
      </p:sp>
      <p:sp>
        <p:nvSpPr>
          <p:cNvPr id="462" name="Google Shape;462;p32"/>
          <p:cNvSpPr txBox="1">
            <a:spLocks noGrp="1"/>
          </p:cNvSpPr>
          <p:nvPr>
            <p:ph type="subTitle" idx="1"/>
          </p:nvPr>
        </p:nvSpPr>
        <p:spPr>
          <a:xfrm>
            <a:off x="2183250" y="3294713"/>
            <a:ext cx="47775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Building an Innovation Culture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solution</a:t>
            </a:r>
          </a:p>
        </p:txBody>
      </p:sp>
      <p:sp>
        <p:nvSpPr>
          <p:cNvPr id="523" name="Google Shape;523;p38"/>
          <p:cNvSpPr txBox="1">
            <a:spLocks noGrp="1"/>
          </p:cNvSpPr>
          <p:nvPr>
            <p:ph type="subTitle" idx="1"/>
          </p:nvPr>
        </p:nvSpPr>
        <p:spPr>
          <a:xfrm>
            <a:off x="4800422" y="2491525"/>
            <a:ext cx="3039794" cy="17518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Addresses the environment and processes that support innovation, creating an operational system to encourage and manage innovation.</a:t>
            </a:r>
            <a:endParaRPr dirty="0"/>
          </a:p>
        </p:txBody>
      </p:sp>
      <p:sp>
        <p:nvSpPr>
          <p:cNvPr id="524" name="Google Shape;524;p38"/>
          <p:cNvSpPr txBox="1">
            <a:spLocks noGrp="1"/>
          </p:cNvSpPr>
          <p:nvPr>
            <p:ph type="subTitle" idx="2"/>
          </p:nvPr>
        </p:nvSpPr>
        <p:spPr>
          <a:xfrm>
            <a:off x="1393131" y="2491525"/>
            <a:ext cx="2861100" cy="12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Addresses Inventors' personal capabilities, equipping them with the tools and skills needed to proactively create.</a:t>
            </a:r>
            <a:endParaRPr dirty="0"/>
          </a:p>
        </p:txBody>
      </p:sp>
      <p:sp>
        <p:nvSpPr>
          <p:cNvPr id="525" name="Google Shape;525;p38"/>
          <p:cNvSpPr txBox="1">
            <a:spLocks noGrp="1"/>
          </p:cNvSpPr>
          <p:nvPr>
            <p:ph type="subTitle" idx="3"/>
          </p:nvPr>
        </p:nvSpPr>
        <p:spPr>
          <a:xfrm>
            <a:off x="4889769" y="2096725"/>
            <a:ext cx="2861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Innovation System</a:t>
            </a:r>
            <a:endParaRPr dirty="0"/>
          </a:p>
        </p:txBody>
      </p:sp>
      <p:sp>
        <p:nvSpPr>
          <p:cNvPr id="526" name="Google Shape;526;p38"/>
          <p:cNvSpPr txBox="1">
            <a:spLocks noGrp="1"/>
          </p:cNvSpPr>
          <p:nvPr>
            <p:ph type="subTitle" idx="4"/>
          </p:nvPr>
        </p:nvSpPr>
        <p:spPr>
          <a:xfrm>
            <a:off x="1393131" y="2096725"/>
            <a:ext cx="2861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Inventor’s skills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3">
          <a:extLst>
            <a:ext uri="{FF2B5EF4-FFF2-40B4-BE49-F238E27FC236}">
              <a16:creationId xmlns:a16="http://schemas.microsoft.com/office/drawing/2014/main" id="{B1CB34F2-5778-2F3A-B98E-71815018C137}"/>
            </a:ext>
          </a:extLst>
        </p:cNvPr>
        <p:cNvGrpSpPr/>
        <p:nvPr/>
      </p:nvGrpSpPr>
      <p:grpSpPr>
        <a:xfrm>
          <a:off x="0" y="0"/>
          <a:ext cx="0" cy="0"/>
          <a:chOff x="0" y="0"/>
          <a:chExt cx="0" cy="0"/>
        </a:xfrm>
      </p:grpSpPr>
      <p:sp>
        <p:nvSpPr>
          <p:cNvPr id="1014" name="Google Shape;1014;p60">
            <a:extLst>
              <a:ext uri="{FF2B5EF4-FFF2-40B4-BE49-F238E27FC236}">
                <a16:creationId xmlns:a16="http://schemas.microsoft.com/office/drawing/2014/main" id="{3D7A0904-BF20-0B92-F466-2949A93B4DC8}"/>
              </a:ext>
            </a:extLst>
          </p:cNvPr>
          <p:cNvSpPr txBox="1">
            <a:spLocks noGrp="1"/>
          </p:cNvSpPr>
          <p:nvPr>
            <p:ph type="title"/>
          </p:nvPr>
        </p:nvSpPr>
        <p:spPr>
          <a:xfrm>
            <a:off x="472440" y="2300479"/>
            <a:ext cx="3396900" cy="5425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Inventor’s skills</a:t>
            </a:r>
          </a:p>
        </p:txBody>
      </p:sp>
      <p:grpSp>
        <p:nvGrpSpPr>
          <p:cNvPr id="1016" name="Google Shape;1016;p60">
            <a:extLst>
              <a:ext uri="{FF2B5EF4-FFF2-40B4-BE49-F238E27FC236}">
                <a16:creationId xmlns:a16="http://schemas.microsoft.com/office/drawing/2014/main" id="{AC61C94F-6158-BECF-88F3-0881389E5343}"/>
              </a:ext>
            </a:extLst>
          </p:cNvPr>
          <p:cNvGrpSpPr/>
          <p:nvPr/>
        </p:nvGrpSpPr>
        <p:grpSpPr>
          <a:xfrm>
            <a:off x="4240785" y="1016548"/>
            <a:ext cx="4038638" cy="3110404"/>
            <a:chOff x="4392135" y="1017736"/>
            <a:chExt cx="4038638" cy="3110404"/>
          </a:xfrm>
        </p:grpSpPr>
        <p:grpSp>
          <p:nvGrpSpPr>
            <p:cNvPr id="1017" name="Google Shape;1017;p60">
              <a:extLst>
                <a:ext uri="{FF2B5EF4-FFF2-40B4-BE49-F238E27FC236}">
                  <a16:creationId xmlns:a16="http://schemas.microsoft.com/office/drawing/2014/main" id="{E2807C54-9FFE-5381-0572-D1A1C7C28F92}"/>
                </a:ext>
              </a:extLst>
            </p:cNvPr>
            <p:cNvGrpSpPr/>
            <p:nvPr/>
          </p:nvGrpSpPr>
          <p:grpSpPr>
            <a:xfrm>
              <a:off x="4392135" y="1017736"/>
              <a:ext cx="4038638" cy="3110404"/>
              <a:chOff x="944075" y="1247775"/>
              <a:chExt cx="3619500" cy="2787600"/>
            </a:xfrm>
          </p:grpSpPr>
          <p:sp>
            <p:nvSpPr>
              <p:cNvPr id="1018" name="Google Shape;1018;p60">
                <a:extLst>
                  <a:ext uri="{FF2B5EF4-FFF2-40B4-BE49-F238E27FC236}">
                    <a16:creationId xmlns:a16="http://schemas.microsoft.com/office/drawing/2014/main" id="{BF083684-E70A-F921-C52F-7FE8376B2CFA}"/>
                  </a:ext>
                </a:extLst>
              </p:cNvPr>
              <p:cNvSpPr/>
              <p:nvPr/>
            </p:nvSpPr>
            <p:spPr>
              <a:xfrm>
                <a:off x="2176325" y="3747675"/>
                <a:ext cx="1155000" cy="28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a:extLst>
                  <a:ext uri="{FF2B5EF4-FFF2-40B4-BE49-F238E27FC236}">
                    <a16:creationId xmlns:a16="http://schemas.microsoft.com/office/drawing/2014/main" id="{51D3042A-9948-C59F-652B-FFB98AC2CC0D}"/>
                  </a:ext>
                </a:extLst>
              </p:cNvPr>
              <p:cNvSpPr/>
              <p:nvPr/>
            </p:nvSpPr>
            <p:spPr>
              <a:xfrm>
                <a:off x="944075" y="1247775"/>
                <a:ext cx="3619500" cy="2499900"/>
              </a:xfrm>
              <a:prstGeom prst="roundRect">
                <a:avLst>
                  <a:gd name="adj" fmla="val 26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60">
              <a:extLst>
                <a:ext uri="{FF2B5EF4-FFF2-40B4-BE49-F238E27FC236}">
                  <a16:creationId xmlns:a16="http://schemas.microsoft.com/office/drawing/2014/main" id="{AF62C3E7-001E-ED9E-D3AD-F7DC8B0E6C28}"/>
                </a:ext>
              </a:extLst>
            </p:cNvPr>
            <p:cNvSpPr/>
            <p:nvPr/>
          </p:nvSpPr>
          <p:spPr>
            <a:xfrm>
              <a:off x="6145075" y="3499875"/>
              <a:ext cx="532800" cy="102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1" name="Google Shape;1021;p60">
            <a:extLst>
              <a:ext uri="{FF2B5EF4-FFF2-40B4-BE49-F238E27FC236}">
                <a16:creationId xmlns:a16="http://schemas.microsoft.com/office/drawing/2014/main" id="{165D1CA4-9B0D-C717-FF30-A36D13207347}"/>
              </a:ext>
            </a:extLst>
          </p:cNvPr>
          <p:cNvPicPr preferRelativeResize="0"/>
          <p:nvPr/>
        </p:nvPicPr>
        <p:blipFill rotWithShape="1">
          <a:blip r:embed="rId3">
            <a:alphaModFix/>
          </a:blip>
          <a:srcRect l="1867" r="1867"/>
          <a:stretch/>
        </p:blipFill>
        <p:spPr>
          <a:xfrm>
            <a:off x="4432105" y="1232332"/>
            <a:ext cx="3655997" cy="2136294"/>
          </a:xfrm>
          <a:prstGeom prst="rect">
            <a:avLst/>
          </a:prstGeom>
          <a:noFill/>
          <a:ln>
            <a:noFill/>
          </a:ln>
        </p:spPr>
      </p:pic>
      <p:pic>
        <p:nvPicPr>
          <p:cNvPr id="10" name="Picture 9">
            <a:extLst>
              <a:ext uri="{FF2B5EF4-FFF2-40B4-BE49-F238E27FC236}">
                <a16:creationId xmlns:a16="http://schemas.microsoft.com/office/drawing/2014/main" id="{DE430B44-29FC-BB78-8AE7-424DB1F6D41F}"/>
              </a:ext>
            </a:extLst>
          </p:cNvPr>
          <p:cNvPicPr>
            <a:picLocks noChangeAspect="1"/>
          </p:cNvPicPr>
          <p:nvPr/>
        </p:nvPicPr>
        <p:blipFill>
          <a:blip r:embed="rId4"/>
          <a:stretch>
            <a:fillRect/>
          </a:stretch>
        </p:blipFill>
        <p:spPr>
          <a:xfrm>
            <a:off x="4429991" y="1234728"/>
            <a:ext cx="3658111" cy="2133898"/>
          </a:xfrm>
          <a:prstGeom prst="rect">
            <a:avLst/>
          </a:prstGeom>
        </p:spPr>
      </p:pic>
      <p:pic>
        <p:nvPicPr>
          <p:cNvPr id="11" name="Google Shape;1154;p67">
            <a:extLst>
              <a:ext uri="{FF2B5EF4-FFF2-40B4-BE49-F238E27FC236}">
                <a16:creationId xmlns:a16="http://schemas.microsoft.com/office/drawing/2014/main" id="{6C263AED-0955-2351-3730-C372C18BE935}"/>
              </a:ext>
            </a:extLst>
          </p:cNvPr>
          <p:cNvPicPr preferRelativeResize="0"/>
          <p:nvPr/>
        </p:nvPicPr>
        <p:blipFill rotWithShape="1">
          <a:blip r:embed="rId5">
            <a:alphaModFix/>
          </a:blip>
          <a:srcRect/>
          <a:stretch/>
        </p:blipFill>
        <p:spPr>
          <a:xfrm>
            <a:off x="5258068" y="1316233"/>
            <a:ext cx="2001956" cy="1963799"/>
          </a:xfrm>
          <a:prstGeom prst="rect">
            <a:avLst/>
          </a:prstGeom>
          <a:noFill/>
          <a:ln>
            <a:noFill/>
          </a:ln>
        </p:spPr>
      </p:pic>
    </p:spTree>
    <p:extLst>
      <p:ext uri="{BB962C8B-B14F-4D97-AF65-F5344CB8AC3E}">
        <p14:creationId xmlns:p14="http://schemas.microsoft.com/office/powerpoint/2010/main" val="157638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7C299786-75ED-3CC6-BC3F-EA9871E8A1D7}"/>
            </a:ext>
          </a:extLst>
        </p:cNvPr>
        <p:cNvGrpSpPr/>
        <p:nvPr/>
      </p:nvGrpSpPr>
      <p:grpSpPr>
        <a:xfrm>
          <a:off x="0" y="0"/>
          <a:ext cx="0" cy="0"/>
          <a:chOff x="0" y="0"/>
          <a:chExt cx="0" cy="0"/>
        </a:xfrm>
      </p:grpSpPr>
      <p:sp>
        <p:nvSpPr>
          <p:cNvPr id="16" name="Title 2">
            <a:extLst>
              <a:ext uri="{FF2B5EF4-FFF2-40B4-BE49-F238E27FC236}">
                <a16:creationId xmlns:a16="http://schemas.microsoft.com/office/drawing/2014/main" id="{1528CBFE-D399-7D7D-9B7A-F51B34DE425B}"/>
              </a:ext>
            </a:extLst>
          </p:cNvPr>
          <p:cNvSpPr>
            <a:spLocks noGrp="1"/>
          </p:cNvSpPr>
          <p:nvPr>
            <p:ph type="title"/>
          </p:nvPr>
        </p:nvSpPr>
        <p:spPr>
          <a:xfrm>
            <a:off x="0" y="0"/>
            <a:ext cx="7704000" cy="572700"/>
          </a:xfrm>
        </p:spPr>
        <p:txBody>
          <a:bodyPr/>
          <a:lstStyle/>
          <a:p>
            <a:pPr marL="0" lvl="0" indent="0" algn="l" rtl="0">
              <a:spcBef>
                <a:spcPts val="0"/>
              </a:spcBef>
              <a:spcAft>
                <a:spcPts val="0"/>
              </a:spcAft>
            </a:pPr>
            <a:r>
              <a:rPr lang="en-US" dirty="0"/>
              <a:t>Inventor’s skill – Problem Finding </a:t>
            </a:r>
          </a:p>
        </p:txBody>
      </p:sp>
      <p:graphicFrame>
        <p:nvGraphicFramePr>
          <p:cNvPr id="17" name="Table 16">
            <a:extLst>
              <a:ext uri="{FF2B5EF4-FFF2-40B4-BE49-F238E27FC236}">
                <a16:creationId xmlns:a16="http://schemas.microsoft.com/office/drawing/2014/main" id="{4CEF5F7B-5A95-A646-562E-22330FE74416}"/>
              </a:ext>
            </a:extLst>
          </p:cNvPr>
          <p:cNvGraphicFramePr>
            <a:graphicFrameLocks noGrp="1"/>
          </p:cNvGraphicFramePr>
          <p:nvPr>
            <p:extLst>
              <p:ext uri="{D42A27DB-BD31-4B8C-83A1-F6EECF244321}">
                <p14:modId xmlns:p14="http://schemas.microsoft.com/office/powerpoint/2010/main" val="3883470942"/>
              </p:ext>
            </p:extLst>
          </p:nvPr>
        </p:nvGraphicFramePr>
        <p:xfrm>
          <a:off x="451842" y="789303"/>
          <a:ext cx="8240315" cy="3564894"/>
        </p:xfrm>
        <a:graphic>
          <a:graphicData uri="http://schemas.openxmlformats.org/drawingml/2006/table">
            <a:tbl>
              <a:tblPr firstRow="1" bandRow="1">
                <a:tableStyleId>{7E9639D4-E3E2-4D34-9284-5A2195B3D0D7}</a:tableStyleId>
              </a:tblPr>
              <a:tblGrid>
                <a:gridCol w="2775348">
                  <a:extLst>
                    <a:ext uri="{9D8B030D-6E8A-4147-A177-3AD203B41FA5}">
                      <a16:colId xmlns:a16="http://schemas.microsoft.com/office/drawing/2014/main" val="1275838654"/>
                    </a:ext>
                  </a:extLst>
                </a:gridCol>
                <a:gridCol w="5464967">
                  <a:extLst>
                    <a:ext uri="{9D8B030D-6E8A-4147-A177-3AD203B41FA5}">
                      <a16:colId xmlns:a16="http://schemas.microsoft.com/office/drawing/2014/main" val="4270808443"/>
                    </a:ext>
                  </a:extLst>
                </a:gridCol>
              </a:tblGrid>
              <a:tr h="321869">
                <a:tc>
                  <a:txBody>
                    <a:bodyPr/>
                    <a:lstStyle/>
                    <a:p>
                      <a:r>
                        <a:rPr lang="en-US" dirty="0"/>
                        <a:t>Method</a:t>
                      </a:r>
                    </a:p>
                  </a:txBody>
                  <a:tcPr/>
                </a:tc>
                <a:tc>
                  <a:txBody>
                    <a:bodyPr/>
                    <a:lstStyle/>
                    <a:p>
                      <a:r>
                        <a:rPr lang="en-US"/>
                        <a:t>Description</a:t>
                      </a:r>
                      <a:endParaRPr lang="en-US" dirty="0"/>
                    </a:p>
                  </a:txBody>
                  <a:tcPr/>
                </a:tc>
                <a:extLst>
                  <a:ext uri="{0D108BD9-81ED-4DB2-BD59-A6C34878D82A}">
                    <a16:rowId xmlns:a16="http://schemas.microsoft.com/office/drawing/2014/main" val="685900480"/>
                  </a:ext>
                </a:extLst>
              </a:tr>
              <a:tr h="634920">
                <a:tc>
                  <a:txBody>
                    <a:bodyPr/>
                    <a:lstStyle/>
                    <a:p>
                      <a:r>
                        <a:rPr lang="en-US" b="1">
                          <a:effectLst/>
                          <a:hlinkClick r:id="rId3"/>
                        </a:rPr>
                        <a:t>S.C.A.M.P.E.R</a:t>
                      </a:r>
                      <a:endParaRPr lang="en-US" dirty="0">
                        <a:effectLst/>
                      </a:endParaRPr>
                    </a:p>
                  </a:txBody>
                  <a:tcPr anchor="ctr"/>
                </a:tc>
                <a:tc>
                  <a:txBody>
                    <a:bodyPr/>
                    <a:lstStyle/>
                    <a:p>
                      <a:r>
                        <a:rPr lang="en-US"/>
                        <a:t>7 perspectives</a:t>
                      </a:r>
                      <a:r>
                        <a:rPr lang="vi-VN">
                          <a:effectLst/>
                        </a:rPr>
                        <a:t>: Substitute, </a:t>
                      </a:r>
                      <a:r>
                        <a:rPr lang="en-US">
                          <a:effectLst/>
                        </a:rPr>
                        <a:t>Combine</a:t>
                      </a:r>
                      <a:r>
                        <a:rPr lang="vi-VN">
                          <a:effectLst/>
                        </a:rPr>
                        <a:t>, </a:t>
                      </a:r>
                      <a:r>
                        <a:rPr lang="en-US">
                          <a:effectLst/>
                        </a:rPr>
                        <a:t>Adapt</a:t>
                      </a:r>
                      <a:r>
                        <a:rPr lang="vi-VN">
                          <a:effectLst/>
                        </a:rPr>
                        <a:t>, </a:t>
                      </a:r>
                      <a:r>
                        <a:rPr lang="en-US">
                          <a:effectLst/>
                        </a:rPr>
                        <a:t>Modify</a:t>
                      </a:r>
                      <a:r>
                        <a:rPr lang="vi-VN">
                          <a:effectLst/>
                        </a:rPr>
                        <a:t>, </a:t>
                      </a:r>
                      <a:r>
                        <a:rPr lang="en-US">
                          <a:effectLst/>
                        </a:rPr>
                        <a:t>Put to another use, Eliminate, Reverse.</a:t>
                      </a:r>
                      <a:endParaRPr lang="vi-VN" dirty="0">
                        <a:effectLst/>
                      </a:endParaRPr>
                    </a:p>
                  </a:txBody>
                  <a:tcPr anchor="ctr"/>
                </a:tc>
                <a:extLst>
                  <a:ext uri="{0D108BD9-81ED-4DB2-BD59-A6C34878D82A}">
                    <a16:rowId xmlns:a16="http://schemas.microsoft.com/office/drawing/2014/main" val="2245092371"/>
                  </a:ext>
                </a:extLst>
              </a:tr>
              <a:tr h="820105">
                <a:tc>
                  <a:txBody>
                    <a:bodyPr/>
                    <a:lstStyle/>
                    <a:p>
                      <a:r>
                        <a:rPr lang="en-US" b="1" dirty="0">
                          <a:effectLst/>
                          <a:hlinkClick r:id="rId4"/>
                        </a:rPr>
                        <a:t>S.W.O.T</a:t>
                      </a:r>
                      <a:endParaRPr lang="en-US" dirty="0">
                        <a:effectLst/>
                      </a:endParaRPr>
                    </a:p>
                  </a:txBody>
                  <a:tcPr anchor="ctr"/>
                </a:tc>
                <a:tc>
                  <a:txBody>
                    <a:bodyPr/>
                    <a:lstStyle/>
                    <a:p>
                      <a:r>
                        <a:rPr lang="en-US" dirty="0"/>
                        <a:t>Review Strengths, Weaknesses, Opportunities and Threats to identify problems.</a:t>
                      </a:r>
                      <a:endParaRPr lang="en-US" dirty="0">
                        <a:effectLst/>
                      </a:endParaRPr>
                    </a:p>
                  </a:txBody>
                  <a:tcPr anchor="ctr"/>
                </a:tc>
                <a:extLst>
                  <a:ext uri="{0D108BD9-81ED-4DB2-BD59-A6C34878D82A}">
                    <a16:rowId xmlns:a16="http://schemas.microsoft.com/office/drawing/2014/main" val="3354748871"/>
                  </a:ext>
                </a:extLst>
              </a:tr>
              <a:tr h="449735">
                <a:tc>
                  <a:txBody>
                    <a:bodyPr/>
                    <a:lstStyle/>
                    <a:p>
                      <a:r>
                        <a:rPr lang="en-US" b="1">
                          <a:effectLst/>
                          <a:hlinkClick r:id="rId5"/>
                        </a:rPr>
                        <a:t>Root Cause Analysis</a:t>
                      </a:r>
                      <a:endParaRPr lang="en-US" dirty="0">
                        <a:effectLst/>
                      </a:endParaRPr>
                    </a:p>
                  </a:txBody>
                  <a:tcPr anchor="ctr"/>
                </a:tc>
                <a:tc>
                  <a:txBody>
                    <a:bodyPr/>
                    <a:lstStyle/>
                    <a:p>
                      <a:r>
                        <a:rPr lang="en-US"/>
                        <a:t>Use tools (5 Whys, Fishbone Diagram) to get to the root cause of the problem.</a:t>
                      </a:r>
                      <a:endParaRPr lang="vi-VN" dirty="0">
                        <a:effectLst/>
                      </a:endParaRPr>
                    </a:p>
                  </a:txBody>
                  <a:tcPr anchor="ctr"/>
                </a:tc>
                <a:extLst>
                  <a:ext uri="{0D108BD9-81ED-4DB2-BD59-A6C34878D82A}">
                    <a16:rowId xmlns:a16="http://schemas.microsoft.com/office/drawing/2014/main" val="975869638"/>
                  </a:ext>
                </a:extLst>
              </a:tr>
              <a:tr h="634920">
                <a:tc>
                  <a:txBody>
                    <a:bodyPr/>
                    <a:lstStyle/>
                    <a:p>
                      <a:r>
                        <a:rPr lang="en-US" b="1">
                          <a:effectLst/>
                          <a:hlinkClick r:id="rId6"/>
                        </a:rPr>
                        <a:t>Customer Journey Mapping</a:t>
                      </a:r>
                      <a:endParaRPr lang="en-US" dirty="0">
                        <a:effectLst/>
                      </a:endParaRPr>
                    </a:p>
                  </a:txBody>
                  <a:tcPr anchor="ctr"/>
                </a:tc>
                <a:tc>
                  <a:txBody>
                    <a:bodyPr/>
                    <a:lstStyle/>
                    <a:p>
                      <a:r>
                        <a:rPr lang="en-US">
                          <a:effectLst/>
                        </a:rPr>
                        <a:t>Draw the customer journey to detect Pain points.</a:t>
                      </a:r>
                      <a:endParaRPr lang="en-US" dirty="0">
                        <a:effectLst/>
                      </a:endParaRPr>
                    </a:p>
                  </a:txBody>
                  <a:tcPr anchor="ctr"/>
                </a:tc>
                <a:extLst>
                  <a:ext uri="{0D108BD9-81ED-4DB2-BD59-A6C34878D82A}">
                    <a16:rowId xmlns:a16="http://schemas.microsoft.com/office/drawing/2014/main" val="2907724231"/>
                  </a:ext>
                </a:extLst>
              </a:tr>
              <a:tr h="634920">
                <a:tc>
                  <a:txBody>
                    <a:bodyPr/>
                    <a:lstStyle/>
                    <a:p>
                      <a:r>
                        <a:rPr lang="en-US" b="1">
                          <a:effectLst/>
                        </a:rPr>
                        <a:t>Trend Analysis</a:t>
                      </a:r>
                      <a:endParaRPr lang="en-US" dirty="0">
                        <a:effectLst/>
                      </a:endParaRPr>
                    </a:p>
                  </a:txBody>
                  <a:tcPr anchor="ctr"/>
                </a:tc>
                <a:tc>
                  <a:txBody>
                    <a:bodyPr/>
                    <a:lstStyle/>
                    <a:p>
                      <a:r>
                        <a:rPr lang="en-US" dirty="0">
                          <a:effectLst/>
                        </a:rPr>
                        <a:t>Research technology trends (Gartner Hype Cycle, patent trends).</a:t>
                      </a:r>
                      <a:endParaRPr lang="vi-VN" dirty="0">
                        <a:effectLst/>
                      </a:endParaRPr>
                    </a:p>
                  </a:txBody>
                  <a:tcPr anchor="ctr"/>
                </a:tc>
                <a:extLst>
                  <a:ext uri="{0D108BD9-81ED-4DB2-BD59-A6C34878D82A}">
                    <a16:rowId xmlns:a16="http://schemas.microsoft.com/office/drawing/2014/main" val="21682181"/>
                  </a:ext>
                </a:extLst>
              </a:tr>
            </a:tbl>
          </a:graphicData>
        </a:graphic>
      </p:graphicFrame>
    </p:spTree>
    <p:extLst>
      <p:ext uri="{BB962C8B-B14F-4D97-AF65-F5344CB8AC3E}">
        <p14:creationId xmlns:p14="http://schemas.microsoft.com/office/powerpoint/2010/main" val="413623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A58B8AB-C1A4-6A88-D4F3-2D01FE9307E2}"/>
            </a:ext>
          </a:extLst>
        </p:cNvPr>
        <p:cNvGrpSpPr/>
        <p:nvPr/>
      </p:nvGrpSpPr>
      <p:grpSpPr>
        <a:xfrm>
          <a:off x="0" y="0"/>
          <a:ext cx="0" cy="0"/>
          <a:chOff x="0" y="0"/>
          <a:chExt cx="0" cy="0"/>
        </a:xfrm>
      </p:grpSpPr>
      <p:sp>
        <p:nvSpPr>
          <p:cNvPr id="16" name="Title 2">
            <a:extLst>
              <a:ext uri="{FF2B5EF4-FFF2-40B4-BE49-F238E27FC236}">
                <a16:creationId xmlns:a16="http://schemas.microsoft.com/office/drawing/2014/main" id="{24CF8B63-411E-5A6F-23AB-C13C2A3AB784}"/>
              </a:ext>
            </a:extLst>
          </p:cNvPr>
          <p:cNvSpPr>
            <a:spLocks noGrp="1"/>
          </p:cNvSpPr>
          <p:nvPr>
            <p:ph type="title"/>
          </p:nvPr>
        </p:nvSpPr>
        <p:spPr>
          <a:xfrm>
            <a:off x="0" y="0"/>
            <a:ext cx="7704000" cy="572700"/>
          </a:xfrm>
        </p:spPr>
        <p:txBody>
          <a:bodyPr/>
          <a:lstStyle/>
          <a:p>
            <a:pPr marL="0" lvl="0" indent="0" algn="l" rtl="0">
              <a:spcBef>
                <a:spcPts val="0"/>
              </a:spcBef>
              <a:spcAft>
                <a:spcPts val="0"/>
              </a:spcAft>
            </a:pPr>
            <a:r>
              <a:rPr lang="en-US" dirty="0"/>
              <a:t>Inventor’s skill – Solution Finding</a:t>
            </a:r>
          </a:p>
        </p:txBody>
      </p:sp>
      <p:graphicFrame>
        <p:nvGraphicFramePr>
          <p:cNvPr id="17" name="Table 16">
            <a:extLst>
              <a:ext uri="{FF2B5EF4-FFF2-40B4-BE49-F238E27FC236}">
                <a16:creationId xmlns:a16="http://schemas.microsoft.com/office/drawing/2014/main" id="{899289CF-3B05-076E-C1C6-F61FD6844580}"/>
              </a:ext>
            </a:extLst>
          </p:cNvPr>
          <p:cNvGraphicFramePr>
            <a:graphicFrameLocks noGrp="1"/>
          </p:cNvGraphicFramePr>
          <p:nvPr>
            <p:extLst>
              <p:ext uri="{D42A27DB-BD31-4B8C-83A1-F6EECF244321}">
                <p14:modId xmlns:p14="http://schemas.microsoft.com/office/powerpoint/2010/main" val="2672599102"/>
              </p:ext>
            </p:extLst>
          </p:nvPr>
        </p:nvGraphicFramePr>
        <p:xfrm>
          <a:off x="451842" y="789303"/>
          <a:ext cx="8240315" cy="3564894"/>
        </p:xfrm>
        <a:graphic>
          <a:graphicData uri="http://schemas.openxmlformats.org/drawingml/2006/table">
            <a:tbl>
              <a:tblPr firstRow="1" bandRow="1">
                <a:tableStyleId>{7E9639D4-E3E2-4D34-9284-5A2195B3D0D7}</a:tableStyleId>
              </a:tblPr>
              <a:tblGrid>
                <a:gridCol w="2775348">
                  <a:extLst>
                    <a:ext uri="{9D8B030D-6E8A-4147-A177-3AD203B41FA5}">
                      <a16:colId xmlns:a16="http://schemas.microsoft.com/office/drawing/2014/main" val="1275838654"/>
                    </a:ext>
                  </a:extLst>
                </a:gridCol>
                <a:gridCol w="5464967">
                  <a:extLst>
                    <a:ext uri="{9D8B030D-6E8A-4147-A177-3AD203B41FA5}">
                      <a16:colId xmlns:a16="http://schemas.microsoft.com/office/drawing/2014/main" val="4270808443"/>
                    </a:ext>
                  </a:extLst>
                </a:gridCol>
              </a:tblGrid>
              <a:tr h="321869">
                <a:tc>
                  <a:txBody>
                    <a:bodyPr/>
                    <a:lstStyle/>
                    <a:p>
                      <a:r>
                        <a:rPr lang="en-US"/>
                        <a:t>Method</a:t>
                      </a:r>
                      <a:endParaRPr lang="en-US" dirty="0"/>
                    </a:p>
                  </a:txBody>
                  <a:tcPr/>
                </a:tc>
                <a:tc>
                  <a:txBody>
                    <a:bodyPr/>
                    <a:lstStyle/>
                    <a:p>
                      <a:r>
                        <a:rPr lang="en-US"/>
                        <a:t>Description</a:t>
                      </a:r>
                      <a:endParaRPr lang="en-US" dirty="0"/>
                    </a:p>
                  </a:txBody>
                  <a:tcPr/>
                </a:tc>
                <a:extLst>
                  <a:ext uri="{0D108BD9-81ED-4DB2-BD59-A6C34878D82A}">
                    <a16:rowId xmlns:a16="http://schemas.microsoft.com/office/drawing/2014/main" val="685900480"/>
                  </a:ext>
                </a:extLst>
              </a:tr>
              <a:tr h="634920">
                <a:tc>
                  <a:txBody>
                    <a:bodyPr/>
                    <a:lstStyle/>
                    <a:p>
                      <a:r>
                        <a:rPr lang="en-US" b="1" dirty="0">
                          <a:effectLst/>
                          <a:hlinkClick r:id="rId3"/>
                        </a:rPr>
                        <a:t>TRIZ</a:t>
                      </a:r>
                      <a:endParaRPr lang="en-US" dirty="0">
                        <a:effectLst/>
                      </a:endParaRPr>
                    </a:p>
                  </a:txBody>
                  <a:tcPr anchor="ctr"/>
                </a:tc>
                <a:tc>
                  <a:txBody>
                    <a:bodyPr/>
                    <a:lstStyle/>
                    <a:p>
                      <a:r>
                        <a:rPr lang="en-US" dirty="0"/>
                        <a:t>40 creative principles for resolving technical conflicts.</a:t>
                      </a:r>
                      <a:endParaRPr lang="en-US" dirty="0">
                        <a:effectLst/>
                      </a:endParaRPr>
                    </a:p>
                  </a:txBody>
                  <a:tcPr anchor="ctr"/>
                </a:tc>
                <a:extLst>
                  <a:ext uri="{0D108BD9-81ED-4DB2-BD59-A6C34878D82A}">
                    <a16:rowId xmlns:a16="http://schemas.microsoft.com/office/drawing/2014/main" val="2245092371"/>
                  </a:ext>
                </a:extLst>
              </a:tr>
              <a:tr h="820105">
                <a:tc>
                  <a:txBody>
                    <a:bodyPr/>
                    <a:lstStyle/>
                    <a:p>
                      <a:r>
                        <a:rPr lang="en-US" b="1" dirty="0">
                          <a:effectLst/>
                          <a:hlinkClick r:id="rId4"/>
                        </a:rPr>
                        <a:t>Brainstorming</a:t>
                      </a:r>
                      <a:endParaRPr lang="en-US" dirty="0">
                        <a:effectLst/>
                      </a:endParaRPr>
                    </a:p>
                  </a:txBody>
                  <a:tcPr anchor="ctr"/>
                </a:tc>
                <a:tc>
                  <a:txBody>
                    <a:bodyPr/>
                    <a:lstStyle/>
                    <a:p>
                      <a:r>
                        <a:rPr lang="en-US" dirty="0">
                          <a:effectLst/>
                        </a:rPr>
                        <a:t>Generate ideas freely, without judgment (incorporating Mind Mapping).</a:t>
                      </a:r>
                      <a:endParaRPr lang="vi-VN" dirty="0">
                        <a:effectLst/>
                      </a:endParaRPr>
                    </a:p>
                  </a:txBody>
                  <a:tcPr anchor="ctr"/>
                </a:tc>
                <a:extLst>
                  <a:ext uri="{0D108BD9-81ED-4DB2-BD59-A6C34878D82A}">
                    <a16:rowId xmlns:a16="http://schemas.microsoft.com/office/drawing/2014/main" val="3354748871"/>
                  </a:ext>
                </a:extLst>
              </a:tr>
              <a:tr h="449735">
                <a:tc>
                  <a:txBody>
                    <a:bodyPr/>
                    <a:lstStyle/>
                    <a:p>
                      <a:r>
                        <a:rPr lang="en-US" b="1" dirty="0">
                          <a:effectLst/>
                          <a:hlinkClick r:id="rId5"/>
                        </a:rPr>
                        <a:t>Six Thinking Hats</a:t>
                      </a:r>
                      <a:endParaRPr lang="en-US" dirty="0">
                        <a:effectLst/>
                      </a:endParaRPr>
                    </a:p>
                  </a:txBody>
                  <a:tcPr anchor="ctr"/>
                </a:tc>
                <a:tc>
                  <a:txBody>
                    <a:bodyPr/>
                    <a:lstStyle/>
                    <a:p>
                      <a:r>
                        <a:rPr lang="en-US" dirty="0">
                          <a:effectLst/>
                        </a:rPr>
                        <a:t>Analyze the problem from 6 perspectives (logic, </a:t>
                      </a:r>
                      <a:r>
                        <a:rPr lang="en-US" sz="1400" b="0" i="0" u="none" strike="noStrike" cap="none" dirty="0">
                          <a:solidFill>
                            <a:schemeClr val="tx1"/>
                          </a:solidFill>
                          <a:effectLst/>
                          <a:latin typeface="+mn-lt"/>
                          <a:ea typeface="+mn-ea"/>
                          <a:cs typeface="+mn-cs"/>
                          <a:sym typeface="Arial"/>
                        </a:rPr>
                        <a:t>feelings</a:t>
                      </a:r>
                      <a:r>
                        <a:rPr lang="en-US" dirty="0">
                          <a:effectLst/>
                        </a:rPr>
                        <a:t>, creativity, facts, risks, </a:t>
                      </a:r>
                      <a:r>
                        <a:rPr lang="en-US" sz="1400" b="0" i="0" u="none" strike="noStrike" cap="none" dirty="0">
                          <a:solidFill>
                            <a:schemeClr val="tx1"/>
                          </a:solidFill>
                          <a:effectLst/>
                          <a:latin typeface="+mn-lt"/>
                          <a:ea typeface="+mn-ea"/>
                          <a:cs typeface="+mn-cs"/>
                          <a:sym typeface="Arial"/>
                        </a:rPr>
                        <a:t>optimism</a:t>
                      </a:r>
                      <a:r>
                        <a:rPr lang="en-US" dirty="0">
                          <a:effectLst/>
                        </a:rPr>
                        <a:t>).</a:t>
                      </a:r>
                    </a:p>
                  </a:txBody>
                  <a:tcPr anchor="ctr"/>
                </a:tc>
                <a:extLst>
                  <a:ext uri="{0D108BD9-81ED-4DB2-BD59-A6C34878D82A}">
                    <a16:rowId xmlns:a16="http://schemas.microsoft.com/office/drawing/2014/main" val="975869638"/>
                  </a:ext>
                </a:extLst>
              </a:tr>
              <a:tr h="634920">
                <a:tc>
                  <a:txBody>
                    <a:bodyPr/>
                    <a:lstStyle/>
                    <a:p>
                      <a:r>
                        <a:rPr lang="en-US" b="1" dirty="0">
                          <a:effectLst/>
                          <a:hlinkClick r:id="rId6"/>
                        </a:rPr>
                        <a:t>Design Thinking</a:t>
                      </a:r>
                      <a:endParaRPr lang="en-US" dirty="0">
                        <a:effectLst/>
                      </a:endParaRPr>
                    </a:p>
                  </a:txBody>
                  <a:tcPr anchor="ctr"/>
                </a:tc>
                <a:tc>
                  <a:txBody>
                    <a:bodyPr/>
                    <a:lstStyle/>
                    <a:p>
                      <a:r>
                        <a:rPr lang="vi-VN" dirty="0">
                          <a:effectLst/>
                        </a:rPr>
                        <a:t>5 </a:t>
                      </a:r>
                      <a:r>
                        <a:rPr lang="en-US" dirty="0">
                          <a:effectLst/>
                        </a:rPr>
                        <a:t>step</a:t>
                      </a:r>
                      <a:r>
                        <a:rPr lang="vi-VN" dirty="0">
                          <a:effectLst/>
                        </a:rPr>
                        <a:t>: Empathize → Define → Ideate → Prototype → Test.</a:t>
                      </a:r>
                    </a:p>
                  </a:txBody>
                  <a:tcPr anchor="ctr"/>
                </a:tc>
                <a:extLst>
                  <a:ext uri="{0D108BD9-81ED-4DB2-BD59-A6C34878D82A}">
                    <a16:rowId xmlns:a16="http://schemas.microsoft.com/office/drawing/2014/main" val="2907724231"/>
                  </a:ext>
                </a:extLst>
              </a:tr>
              <a:tr h="634920">
                <a:tc>
                  <a:txBody>
                    <a:bodyPr/>
                    <a:lstStyle/>
                    <a:p>
                      <a:r>
                        <a:rPr lang="en-US" b="1" dirty="0">
                          <a:effectLst/>
                          <a:hlinkClick r:id="rId7"/>
                        </a:rPr>
                        <a:t>Lateral Thinking</a:t>
                      </a:r>
                      <a:endParaRPr lang="en-US" dirty="0">
                        <a:effectLst/>
                      </a:endParaRPr>
                    </a:p>
                  </a:txBody>
                  <a:tcPr anchor="ctr"/>
                </a:tc>
                <a:tc>
                  <a:txBody>
                    <a:bodyPr/>
                    <a:lstStyle/>
                    <a:p>
                      <a:r>
                        <a:rPr lang="en-US" dirty="0">
                          <a:effectLst/>
                        </a:rPr>
                        <a:t>Break linear thinking, find unexpected solutions (Example: Provocative Operation).</a:t>
                      </a:r>
                      <a:endParaRPr lang="vi-VN" dirty="0">
                        <a:effectLst/>
                      </a:endParaRPr>
                    </a:p>
                  </a:txBody>
                  <a:tcPr anchor="ctr"/>
                </a:tc>
                <a:extLst>
                  <a:ext uri="{0D108BD9-81ED-4DB2-BD59-A6C34878D82A}">
                    <a16:rowId xmlns:a16="http://schemas.microsoft.com/office/drawing/2014/main" val="21682181"/>
                  </a:ext>
                </a:extLst>
              </a:tr>
            </a:tbl>
          </a:graphicData>
        </a:graphic>
      </p:graphicFrame>
    </p:spTree>
    <p:extLst>
      <p:ext uri="{BB962C8B-B14F-4D97-AF65-F5344CB8AC3E}">
        <p14:creationId xmlns:p14="http://schemas.microsoft.com/office/powerpoint/2010/main" val="378901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3">
          <a:extLst>
            <a:ext uri="{FF2B5EF4-FFF2-40B4-BE49-F238E27FC236}">
              <a16:creationId xmlns:a16="http://schemas.microsoft.com/office/drawing/2014/main" id="{4D038E0E-83B5-2B50-3F94-FC84279E20C6}"/>
            </a:ext>
          </a:extLst>
        </p:cNvPr>
        <p:cNvGrpSpPr/>
        <p:nvPr/>
      </p:nvGrpSpPr>
      <p:grpSpPr>
        <a:xfrm>
          <a:off x="0" y="0"/>
          <a:ext cx="0" cy="0"/>
          <a:chOff x="0" y="0"/>
          <a:chExt cx="0" cy="0"/>
        </a:xfrm>
      </p:grpSpPr>
      <p:sp>
        <p:nvSpPr>
          <p:cNvPr id="1014" name="Google Shape;1014;p60">
            <a:extLst>
              <a:ext uri="{FF2B5EF4-FFF2-40B4-BE49-F238E27FC236}">
                <a16:creationId xmlns:a16="http://schemas.microsoft.com/office/drawing/2014/main" id="{0D48D667-F7B9-6B3D-5C48-40B5C2B071FF}"/>
              </a:ext>
            </a:extLst>
          </p:cNvPr>
          <p:cNvSpPr txBox="1">
            <a:spLocks noGrp="1"/>
          </p:cNvSpPr>
          <p:nvPr>
            <p:ph type="title"/>
          </p:nvPr>
        </p:nvSpPr>
        <p:spPr>
          <a:xfrm>
            <a:off x="265042" y="2300479"/>
            <a:ext cx="4038638" cy="5425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Innovation System</a:t>
            </a:r>
          </a:p>
        </p:txBody>
      </p:sp>
      <p:grpSp>
        <p:nvGrpSpPr>
          <p:cNvPr id="1016" name="Google Shape;1016;p60">
            <a:extLst>
              <a:ext uri="{FF2B5EF4-FFF2-40B4-BE49-F238E27FC236}">
                <a16:creationId xmlns:a16="http://schemas.microsoft.com/office/drawing/2014/main" id="{7CBEEA76-692F-5A14-4A86-BC0BF1329E62}"/>
              </a:ext>
            </a:extLst>
          </p:cNvPr>
          <p:cNvGrpSpPr/>
          <p:nvPr/>
        </p:nvGrpSpPr>
        <p:grpSpPr>
          <a:xfrm>
            <a:off x="4385565" y="1016548"/>
            <a:ext cx="4038638" cy="3110404"/>
            <a:chOff x="4392135" y="1017736"/>
            <a:chExt cx="4038638" cy="3110404"/>
          </a:xfrm>
        </p:grpSpPr>
        <p:grpSp>
          <p:nvGrpSpPr>
            <p:cNvPr id="1017" name="Google Shape;1017;p60">
              <a:extLst>
                <a:ext uri="{FF2B5EF4-FFF2-40B4-BE49-F238E27FC236}">
                  <a16:creationId xmlns:a16="http://schemas.microsoft.com/office/drawing/2014/main" id="{EEBB528C-3942-AE56-FA89-CC9251227744}"/>
                </a:ext>
              </a:extLst>
            </p:cNvPr>
            <p:cNvGrpSpPr/>
            <p:nvPr/>
          </p:nvGrpSpPr>
          <p:grpSpPr>
            <a:xfrm>
              <a:off x="4392135" y="1017736"/>
              <a:ext cx="4038638" cy="3110404"/>
              <a:chOff x="944075" y="1247775"/>
              <a:chExt cx="3619500" cy="2787600"/>
            </a:xfrm>
          </p:grpSpPr>
          <p:sp>
            <p:nvSpPr>
              <p:cNvPr id="1018" name="Google Shape;1018;p60">
                <a:extLst>
                  <a:ext uri="{FF2B5EF4-FFF2-40B4-BE49-F238E27FC236}">
                    <a16:creationId xmlns:a16="http://schemas.microsoft.com/office/drawing/2014/main" id="{0956B55F-3215-B05F-28DF-E3DD3CEE4259}"/>
                  </a:ext>
                </a:extLst>
              </p:cNvPr>
              <p:cNvSpPr/>
              <p:nvPr/>
            </p:nvSpPr>
            <p:spPr>
              <a:xfrm>
                <a:off x="2176325" y="3747675"/>
                <a:ext cx="1155000" cy="28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a:extLst>
                  <a:ext uri="{FF2B5EF4-FFF2-40B4-BE49-F238E27FC236}">
                    <a16:creationId xmlns:a16="http://schemas.microsoft.com/office/drawing/2014/main" id="{28CAE9A9-F6FA-A5F2-5C0E-0CC46733E1D2}"/>
                  </a:ext>
                </a:extLst>
              </p:cNvPr>
              <p:cNvSpPr/>
              <p:nvPr/>
            </p:nvSpPr>
            <p:spPr>
              <a:xfrm>
                <a:off x="944075" y="1247775"/>
                <a:ext cx="3619500" cy="2499900"/>
              </a:xfrm>
              <a:prstGeom prst="roundRect">
                <a:avLst>
                  <a:gd name="adj" fmla="val 26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60">
              <a:extLst>
                <a:ext uri="{FF2B5EF4-FFF2-40B4-BE49-F238E27FC236}">
                  <a16:creationId xmlns:a16="http://schemas.microsoft.com/office/drawing/2014/main" id="{66582DB1-DAD6-58B1-58CB-C49EED97B200}"/>
                </a:ext>
              </a:extLst>
            </p:cNvPr>
            <p:cNvSpPr/>
            <p:nvPr/>
          </p:nvSpPr>
          <p:spPr>
            <a:xfrm>
              <a:off x="6145075" y="3499875"/>
              <a:ext cx="532800" cy="102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1" name="Google Shape;1021;p60">
            <a:extLst>
              <a:ext uri="{FF2B5EF4-FFF2-40B4-BE49-F238E27FC236}">
                <a16:creationId xmlns:a16="http://schemas.microsoft.com/office/drawing/2014/main" id="{A5D75ED9-77AF-D5BE-8D44-ADFC6A587134}"/>
              </a:ext>
            </a:extLst>
          </p:cNvPr>
          <p:cNvPicPr preferRelativeResize="0"/>
          <p:nvPr/>
        </p:nvPicPr>
        <p:blipFill rotWithShape="1">
          <a:blip r:embed="rId3">
            <a:alphaModFix/>
          </a:blip>
          <a:srcRect l="1867" r="1867"/>
          <a:stretch/>
        </p:blipFill>
        <p:spPr>
          <a:xfrm>
            <a:off x="4576885" y="1232332"/>
            <a:ext cx="3655997" cy="2136294"/>
          </a:xfrm>
          <a:prstGeom prst="rect">
            <a:avLst/>
          </a:prstGeom>
          <a:noFill/>
          <a:ln>
            <a:noFill/>
          </a:ln>
        </p:spPr>
      </p:pic>
      <p:pic>
        <p:nvPicPr>
          <p:cNvPr id="1129" name="Picture 1128">
            <a:extLst>
              <a:ext uri="{FF2B5EF4-FFF2-40B4-BE49-F238E27FC236}">
                <a16:creationId xmlns:a16="http://schemas.microsoft.com/office/drawing/2014/main" id="{1EDAF2FB-ED70-5138-492B-D8A1F191E10B}"/>
              </a:ext>
            </a:extLst>
          </p:cNvPr>
          <p:cNvPicPr>
            <a:picLocks noChangeAspect="1"/>
          </p:cNvPicPr>
          <p:nvPr/>
        </p:nvPicPr>
        <p:blipFill>
          <a:blip r:embed="rId4"/>
          <a:stretch>
            <a:fillRect/>
          </a:stretch>
        </p:blipFill>
        <p:spPr>
          <a:xfrm>
            <a:off x="4576884" y="1224509"/>
            <a:ext cx="3655997" cy="2144117"/>
          </a:xfrm>
          <a:prstGeom prst="rect">
            <a:avLst/>
          </a:prstGeom>
        </p:spPr>
      </p:pic>
      <p:grpSp>
        <p:nvGrpSpPr>
          <p:cNvPr id="1130" name="Google Shape;1848;p23">
            <a:extLst>
              <a:ext uri="{FF2B5EF4-FFF2-40B4-BE49-F238E27FC236}">
                <a16:creationId xmlns:a16="http://schemas.microsoft.com/office/drawing/2014/main" id="{E596D2F3-B0B7-EAC1-A71B-D453B8CEA55A}"/>
              </a:ext>
            </a:extLst>
          </p:cNvPr>
          <p:cNvGrpSpPr/>
          <p:nvPr/>
        </p:nvGrpSpPr>
        <p:grpSpPr>
          <a:xfrm>
            <a:off x="4649665" y="1351870"/>
            <a:ext cx="3510433" cy="1928162"/>
            <a:chOff x="2553878" y="2422103"/>
            <a:chExt cx="4038381" cy="2311927"/>
          </a:xfrm>
        </p:grpSpPr>
        <p:sp>
          <p:nvSpPr>
            <p:cNvPr id="1131" name="Google Shape;1849;p23">
              <a:extLst>
                <a:ext uri="{FF2B5EF4-FFF2-40B4-BE49-F238E27FC236}">
                  <a16:creationId xmlns:a16="http://schemas.microsoft.com/office/drawing/2014/main" id="{654BCD12-203E-7290-324D-E68C42DE8593}"/>
                </a:ext>
              </a:extLst>
            </p:cNvPr>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850;p23">
              <a:extLst>
                <a:ext uri="{FF2B5EF4-FFF2-40B4-BE49-F238E27FC236}">
                  <a16:creationId xmlns:a16="http://schemas.microsoft.com/office/drawing/2014/main" id="{F6B24283-D92F-AF77-60D7-E97F32781425}"/>
                </a:ext>
              </a:extLst>
            </p:cNvPr>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851;p23">
              <a:extLst>
                <a:ext uri="{FF2B5EF4-FFF2-40B4-BE49-F238E27FC236}">
                  <a16:creationId xmlns:a16="http://schemas.microsoft.com/office/drawing/2014/main" id="{A8EBB0A9-238D-F3DE-F685-EF3F470C485E}"/>
                </a:ext>
              </a:extLst>
            </p:cNvPr>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852;p23">
              <a:extLst>
                <a:ext uri="{FF2B5EF4-FFF2-40B4-BE49-F238E27FC236}">
                  <a16:creationId xmlns:a16="http://schemas.microsoft.com/office/drawing/2014/main" id="{00985F89-F303-6D5F-E846-947F98420204}"/>
                </a:ext>
              </a:extLst>
            </p:cNvPr>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853;p23">
              <a:extLst>
                <a:ext uri="{FF2B5EF4-FFF2-40B4-BE49-F238E27FC236}">
                  <a16:creationId xmlns:a16="http://schemas.microsoft.com/office/drawing/2014/main" id="{A455C34B-6EFC-5A8F-69DE-4A8BFA6AA174}"/>
                </a:ext>
              </a:extLst>
            </p:cNvPr>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854;p23">
              <a:extLst>
                <a:ext uri="{FF2B5EF4-FFF2-40B4-BE49-F238E27FC236}">
                  <a16:creationId xmlns:a16="http://schemas.microsoft.com/office/drawing/2014/main" id="{8AC854E8-68E6-B02D-7FFF-C369CCAA8DD9}"/>
                </a:ext>
              </a:extLst>
            </p:cNvPr>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855;p23">
              <a:extLst>
                <a:ext uri="{FF2B5EF4-FFF2-40B4-BE49-F238E27FC236}">
                  <a16:creationId xmlns:a16="http://schemas.microsoft.com/office/drawing/2014/main" id="{A5585AD9-DE76-ED65-5B1F-4FE44DE9AB74}"/>
                </a:ext>
              </a:extLst>
            </p:cNvPr>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856;p23">
              <a:extLst>
                <a:ext uri="{FF2B5EF4-FFF2-40B4-BE49-F238E27FC236}">
                  <a16:creationId xmlns:a16="http://schemas.microsoft.com/office/drawing/2014/main" id="{E8CB5323-3466-E47A-8AA4-764AE4F23F7F}"/>
                </a:ext>
              </a:extLst>
            </p:cNvPr>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857;p23">
              <a:extLst>
                <a:ext uri="{FF2B5EF4-FFF2-40B4-BE49-F238E27FC236}">
                  <a16:creationId xmlns:a16="http://schemas.microsoft.com/office/drawing/2014/main" id="{781753D2-7EE2-1173-2EDB-F1033CF88379}"/>
                </a:ext>
              </a:extLst>
            </p:cNvPr>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858;p23">
              <a:extLst>
                <a:ext uri="{FF2B5EF4-FFF2-40B4-BE49-F238E27FC236}">
                  <a16:creationId xmlns:a16="http://schemas.microsoft.com/office/drawing/2014/main" id="{593D063A-E03D-811F-77B4-8CF1DA9F0C80}"/>
                </a:ext>
              </a:extLst>
            </p:cNvPr>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859;p23">
              <a:extLst>
                <a:ext uri="{FF2B5EF4-FFF2-40B4-BE49-F238E27FC236}">
                  <a16:creationId xmlns:a16="http://schemas.microsoft.com/office/drawing/2014/main" id="{F87F985D-55DF-88FC-91F0-000E7D25C404}"/>
                </a:ext>
              </a:extLst>
            </p:cNvPr>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860;p23">
              <a:extLst>
                <a:ext uri="{FF2B5EF4-FFF2-40B4-BE49-F238E27FC236}">
                  <a16:creationId xmlns:a16="http://schemas.microsoft.com/office/drawing/2014/main" id="{B86D640D-DFB5-F767-914C-124295A01C6F}"/>
                </a:ext>
              </a:extLst>
            </p:cNvPr>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861;p23">
              <a:extLst>
                <a:ext uri="{FF2B5EF4-FFF2-40B4-BE49-F238E27FC236}">
                  <a16:creationId xmlns:a16="http://schemas.microsoft.com/office/drawing/2014/main" id="{BAD1AE3A-3DA1-5D0C-64AB-5F3AD581CB8A}"/>
                </a:ext>
              </a:extLst>
            </p:cNvPr>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862;p23">
              <a:extLst>
                <a:ext uri="{FF2B5EF4-FFF2-40B4-BE49-F238E27FC236}">
                  <a16:creationId xmlns:a16="http://schemas.microsoft.com/office/drawing/2014/main" id="{D0B33002-DC7F-8534-9F04-015D7D25DFFB}"/>
                </a:ext>
              </a:extLst>
            </p:cNvPr>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863;p23">
              <a:extLst>
                <a:ext uri="{FF2B5EF4-FFF2-40B4-BE49-F238E27FC236}">
                  <a16:creationId xmlns:a16="http://schemas.microsoft.com/office/drawing/2014/main" id="{2A405175-21A8-A1B4-9972-DA480C4D01E7}"/>
                </a:ext>
              </a:extLst>
            </p:cNvPr>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864;p23">
              <a:extLst>
                <a:ext uri="{FF2B5EF4-FFF2-40B4-BE49-F238E27FC236}">
                  <a16:creationId xmlns:a16="http://schemas.microsoft.com/office/drawing/2014/main" id="{516B42A6-6A7D-CB8E-5327-0835A75C16AD}"/>
                </a:ext>
              </a:extLst>
            </p:cNvPr>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865;p23">
              <a:extLst>
                <a:ext uri="{FF2B5EF4-FFF2-40B4-BE49-F238E27FC236}">
                  <a16:creationId xmlns:a16="http://schemas.microsoft.com/office/drawing/2014/main" id="{48C41895-498F-4AAA-F1EA-CFC9F468E53C}"/>
                </a:ext>
              </a:extLst>
            </p:cNvPr>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866;p23">
              <a:extLst>
                <a:ext uri="{FF2B5EF4-FFF2-40B4-BE49-F238E27FC236}">
                  <a16:creationId xmlns:a16="http://schemas.microsoft.com/office/drawing/2014/main" id="{CAD3115C-E463-7D45-30ED-CE8846C94FEF}"/>
                </a:ext>
              </a:extLst>
            </p:cNvPr>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867;p23">
              <a:extLst>
                <a:ext uri="{FF2B5EF4-FFF2-40B4-BE49-F238E27FC236}">
                  <a16:creationId xmlns:a16="http://schemas.microsoft.com/office/drawing/2014/main" id="{97657C87-6944-DD2D-060D-BF2573C3893D}"/>
                </a:ext>
              </a:extLst>
            </p:cNvPr>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868;p23">
              <a:extLst>
                <a:ext uri="{FF2B5EF4-FFF2-40B4-BE49-F238E27FC236}">
                  <a16:creationId xmlns:a16="http://schemas.microsoft.com/office/drawing/2014/main" id="{663285C2-862D-B600-8D99-6B8BD2D5B42B}"/>
                </a:ext>
              </a:extLst>
            </p:cNvPr>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869;p23">
              <a:extLst>
                <a:ext uri="{FF2B5EF4-FFF2-40B4-BE49-F238E27FC236}">
                  <a16:creationId xmlns:a16="http://schemas.microsoft.com/office/drawing/2014/main" id="{8453C7F6-44C1-3502-4F13-88D83558BCC1}"/>
                </a:ext>
              </a:extLst>
            </p:cNvPr>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870;p23">
              <a:extLst>
                <a:ext uri="{FF2B5EF4-FFF2-40B4-BE49-F238E27FC236}">
                  <a16:creationId xmlns:a16="http://schemas.microsoft.com/office/drawing/2014/main" id="{C24B2605-A48E-F7B1-D791-FE4CAF0B1029}"/>
                </a:ext>
              </a:extLst>
            </p:cNvPr>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871;p23">
              <a:extLst>
                <a:ext uri="{FF2B5EF4-FFF2-40B4-BE49-F238E27FC236}">
                  <a16:creationId xmlns:a16="http://schemas.microsoft.com/office/drawing/2014/main" id="{FAD4BFC6-6A15-62EB-7CDC-E69EB131CD4E}"/>
                </a:ext>
              </a:extLst>
            </p:cNvPr>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872;p23">
              <a:extLst>
                <a:ext uri="{FF2B5EF4-FFF2-40B4-BE49-F238E27FC236}">
                  <a16:creationId xmlns:a16="http://schemas.microsoft.com/office/drawing/2014/main" id="{7C219F46-FD65-CE73-19F2-16FDFDE76CD7}"/>
                </a:ext>
              </a:extLst>
            </p:cNvPr>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873;p23">
              <a:extLst>
                <a:ext uri="{FF2B5EF4-FFF2-40B4-BE49-F238E27FC236}">
                  <a16:creationId xmlns:a16="http://schemas.microsoft.com/office/drawing/2014/main" id="{F5D99472-24F4-9285-1159-7A39739BCB71}"/>
                </a:ext>
              </a:extLst>
            </p:cNvPr>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874;p23">
              <a:extLst>
                <a:ext uri="{FF2B5EF4-FFF2-40B4-BE49-F238E27FC236}">
                  <a16:creationId xmlns:a16="http://schemas.microsoft.com/office/drawing/2014/main" id="{77ADB997-7D82-1286-1EBB-F5C39A3FDA34}"/>
                </a:ext>
              </a:extLst>
            </p:cNvPr>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875;p23">
              <a:extLst>
                <a:ext uri="{FF2B5EF4-FFF2-40B4-BE49-F238E27FC236}">
                  <a16:creationId xmlns:a16="http://schemas.microsoft.com/office/drawing/2014/main" id="{7C1AE7AB-5C44-2FEC-BD9A-065093476486}"/>
                </a:ext>
              </a:extLst>
            </p:cNvPr>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876;p23">
              <a:extLst>
                <a:ext uri="{FF2B5EF4-FFF2-40B4-BE49-F238E27FC236}">
                  <a16:creationId xmlns:a16="http://schemas.microsoft.com/office/drawing/2014/main" id="{5C876929-B7D7-A8CF-F745-A1C70977EE99}"/>
                </a:ext>
              </a:extLst>
            </p:cNvPr>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877;p23">
              <a:extLst>
                <a:ext uri="{FF2B5EF4-FFF2-40B4-BE49-F238E27FC236}">
                  <a16:creationId xmlns:a16="http://schemas.microsoft.com/office/drawing/2014/main" id="{472BD527-75FC-E0F4-03C5-38DE1595EF75}"/>
                </a:ext>
              </a:extLst>
            </p:cNvPr>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878;p23">
              <a:extLst>
                <a:ext uri="{FF2B5EF4-FFF2-40B4-BE49-F238E27FC236}">
                  <a16:creationId xmlns:a16="http://schemas.microsoft.com/office/drawing/2014/main" id="{09D5DE30-A75B-A3C1-F8FB-0E28AA68C7AB}"/>
                </a:ext>
              </a:extLst>
            </p:cNvPr>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879;p23">
              <a:extLst>
                <a:ext uri="{FF2B5EF4-FFF2-40B4-BE49-F238E27FC236}">
                  <a16:creationId xmlns:a16="http://schemas.microsoft.com/office/drawing/2014/main" id="{198BA4EE-CE09-6644-9B48-C413A107DE13}"/>
                </a:ext>
              </a:extLst>
            </p:cNvPr>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880;p23">
              <a:extLst>
                <a:ext uri="{FF2B5EF4-FFF2-40B4-BE49-F238E27FC236}">
                  <a16:creationId xmlns:a16="http://schemas.microsoft.com/office/drawing/2014/main" id="{554A64C1-5E12-8084-62F3-60DC282CC81C}"/>
                </a:ext>
              </a:extLst>
            </p:cNvPr>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881;p23">
              <a:extLst>
                <a:ext uri="{FF2B5EF4-FFF2-40B4-BE49-F238E27FC236}">
                  <a16:creationId xmlns:a16="http://schemas.microsoft.com/office/drawing/2014/main" id="{9AB7016A-CF8E-0368-CB65-1B418024F00F}"/>
                </a:ext>
              </a:extLst>
            </p:cNvPr>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882;p23">
              <a:extLst>
                <a:ext uri="{FF2B5EF4-FFF2-40B4-BE49-F238E27FC236}">
                  <a16:creationId xmlns:a16="http://schemas.microsoft.com/office/drawing/2014/main" id="{FC8B35D8-9379-22B6-A749-C90C3AE0D55D}"/>
                </a:ext>
              </a:extLst>
            </p:cNvPr>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883;p23">
              <a:extLst>
                <a:ext uri="{FF2B5EF4-FFF2-40B4-BE49-F238E27FC236}">
                  <a16:creationId xmlns:a16="http://schemas.microsoft.com/office/drawing/2014/main" id="{7E11226E-DC3C-9674-C860-9E8D2BB31283}"/>
                </a:ext>
              </a:extLst>
            </p:cNvPr>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884;p23">
              <a:extLst>
                <a:ext uri="{FF2B5EF4-FFF2-40B4-BE49-F238E27FC236}">
                  <a16:creationId xmlns:a16="http://schemas.microsoft.com/office/drawing/2014/main" id="{F226056C-3576-6390-E0DA-4E898CCD3F01}"/>
                </a:ext>
              </a:extLst>
            </p:cNvPr>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885;p23">
              <a:extLst>
                <a:ext uri="{FF2B5EF4-FFF2-40B4-BE49-F238E27FC236}">
                  <a16:creationId xmlns:a16="http://schemas.microsoft.com/office/drawing/2014/main" id="{0DDEE11D-6F14-0AA0-78AD-BD71591E41B5}"/>
                </a:ext>
              </a:extLst>
            </p:cNvPr>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886;p23">
              <a:extLst>
                <a:ext uri="{FF2B5EF4-FFF2-40B4-BE49-F238E27FC236}">
                  <a16:creationId xmlns:a16="http://schemas.microsoft.com/office/drawing/2014/main" id="{AF52EE9A-FE2F-9657-CE6E-CB67B54467BE}"/>
                </a:ext>
              </a:extLst>
            </p:cNvPr>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887;p23">
              <a:extLst>
                <a:ext uri="{FF2B5EF4-FFF2-40B4-BE49-F238E27FC236}">
                  <a16:creationId xmlns:a16="http://schemas.microsoft.com/office/drawing/2014/main" id="{3D91F450-D352-25A0-ED4E-78EA29CE969A}"/>
                </a:ext>
              </a:extLst>
            </p:cNvPr>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888;p23">
              <a:extLst>
                <a:ext uri="{FF2B5EF4-FFF2-40B4-BE49-F238E27FC236}">
                  <a16:creationId xmlns:a16="http://schemas.microsoft.com/office/drawing/2014/main" id="{0095DB89-B9FF-6C74-6557-DA0F25C0F0CF}"/>
                </a:ext>
              </a:extLst>
            </p:cNvPr>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889;p23">
              <a:extLst>
                <a:ext uri="{FF2B5EF4-FFF2-40B4-BE49-F238E27FC236}">
                  <a16:creationId xmlns:a16="http://schemas.microsoft.com/office/drawing/2014/main" id="{9C5ACCFE-A3C2-6A65-F96D-34604F3EAD14}"/>
                </a:ext>
              </a:extLst>
            </p:cNvPr>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890;p23">
              <a:extLst>
                <a:ext uri="{FF2B5EF4-FFF2-40B4-BE49-F238E27FC236}">
                  <a16:creationId xmlns:a16="http://schemas.microsoft.com/office/drawing/2014/main" id="{851250C2-3713-E87D-03F4-6F70140A17F6}"/>
                </a:ext>
              </a:extLst>
            </p:cNvPr>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891;p23">
              <a:extLst>
                <a:ext uri="{FF2B5EF4-FFF2-40B4-BE49-F238E27FC236}">
                  <a16:creationId xmlns:a16="http://schemas.microsoft.com/office/drawing/2014/main" id="{2890EAF8-F1DB-C0F7-CE59-574844B83E39}"/>
                </a:ext>
              </a:extLst>
            </p:cNvPr>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892;p23">
              <a:extLst>
                <a:ext uri="{FF2B5EF4-FFF2-40B4-BE49-F238E27FC236}">
                  <a16:creationId xmlns:a16="http://schemas.microsoft.com/office/drawing/2014/main" id="{003BFCCF-AAB8-3062-BCD9-D4EA6F9B895E}"/>
                </a:ext>
              </a:extLst>
            </p:cNvPr>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893;p23">
              <a:extLst>
                <a:ext uri="{FF2B5EF4-FFF2-40B4-BE49-F238E27FC236}">
                  <a16:creationId xmlns:a16="http://schemas.microsoft.com/office/drawing/2014/main" id="{3BBC6835-EA99-0B2E-7599-EB51C45A3559}"/>
                </a:ext>
              </a:extLst>
            </p:cNvPr>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894;p23">
              <a:extLst>
                <a:ext uri="{FF2B5EF4-FFF2-40B4-BE49-F238E27FC236}">
                  <a16:creationId xmlns:a16="http://schemas.microsoft.com/office/drawing/2014/main" id="{2D741CDC-ED89-17E7-67D7-11F228122366}"/>
                </a:ext>
              </a:extLst>
            </p:cNvPr>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895;p23">
              <a:extLst>
                <a:ext uri="{FF2B5EF4-FFF2-40B4-BE49-F238E27FC236}">
                  <a16:creationId xmlns:a16="http://schemas.microsoft.com/office/drawing/2014/main" id="{9B952B83-823A-21F5-B1BD-B04EA796F8CD}"/>
                </a:ext>
              </a:extLst>
            </p:cNvPr>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896;p23">
              <a:extLst>
                <a:ext uri="{FF2B5EF4-FFF2-40B4-BE49-F238E27FC236}">
                  <a16:creationId xmlns:a16="http://schemas.microsoft.com/office/drawing/2014/main" id="{3AECFE8A-5F09-8516-ED82-2595BDD2DAF8}"/>
                </a:ext>
              </a:extLst>
            </p:cNvPr>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897;p23">
              <a:extLst>
                <a:ext uri="{FF2B5EF4-FFF2-40B4-BE49-F238E27FC236}">
                  <a16:creationId xmlns:a16="http://schemas.microsoft.com/office/drawing/2014/main" id="{0EDDA935-78CA-9BD8-6496-6085408E0AF2}"/>
                </a:ext>
              </a:extLst>
            </p:cNvPr>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898;p23">
              <a:extLst>
                <a:ext uri="{FF2B5EF4-FFF2-40B4-BE49-F238E27FC236}">
                  <a16:creationId xmlns:a16="http://schemas.microsoft.com/office/drawing/2014/main" id="{D298179B-33CF-8D7D-FD6C-DD19DF73493F}"/>
                </a:ext>
              </a:extLst>
            </p:cNvPr>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899;p23">
              <a:extLst>
                <a:ext uri="{FF2B5EF4-FFF2-40B4-BE49-F238E27FC236}">
                  <a16:creationId xmlns:a16="http://schemas.microsoft.com/office/drawing/2014/main" id="{72D0A3DA-B91E-13CC-513F-3A432DF687DD}"/>
                </a:ext>
              </a:extLst>
            </p:cNvPr>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900;p23">
              <a:extLst>
                <a:ext uri="{FF2B5EF4-FFF2-40B4-BE49-F238E27FC236}">
                  <a16:creationId xmlns:a16="http://schemas.microsoft.com/office/drawing/2014/main" id="{73234633-C3D1-B111-93A3-319D996A9659}"/>
                </a:ext>
              </a:extLst>
            </p:cNvPr>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901;p23">
              <a:extLst>
                <a:ext uri="{FF2B5EF4-FFF2-40B4-BE49-F238E27FC236}">
                  <a16:creationId xmlns:a16="http://schemas.microsoft.com/office/drawing/2014/main" id="{FBAAB581-8D14-0D61-1E29-8ABF1EC6C30D}"/>
                </a:ext>
              </a:extLst>
            </p:cNvPr>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902;p23">
              <a:extLst>
                <a:ext uri="{FF2B5EF4-FFF2-40B4-BE49-F238E27FC236}">
                  <a16:creationId xmlns:a16="http://schemas.microsoft.com/office/drawing/2014/main" id="{568AF43E-D247-F06A-92F5-058BEA492070}"/>
                </a:ext>
              </a:extLst>
            </p:cNvPr>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903;p23">
              <a:extLst>
                <a:ext uri="{FF2B5EF4-FFF2-40B4-BE49-F238E27FC236}">
                  <a16:creationId xmlns:a16="http://schemas.microsoft.com/office/drawing/2014/main" id="{6794A4A2-4D19-FA91-D560-4CCAB9D09FA9}"/>
                </a:ext>
              </a:extLst>
            </p:cNvPr>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904;p23">
              <a:extLst>
                <a:ext uri="{FF2B5EF4-FFF2-40B4-BE49-F238E27FC236}">
                  <a16:creationId xmlns:a16="http://schemas.microsoft.com/office/drawing/2014/main" id="{2C904509-BD01-37B5-51BC-8579D0867770}"/>
                </a:ext>
              </a:extLst>
            </p:cNvPr>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905;p23">
              <a:extLst>
                <a:ext uri="{FF2B5EF4-FFF2-40B4-BE49-F238E27FC236}">
                  <a16:creationId xmlns:a16="http://schemas.microsoft.com/office/drawing/2014/main" id="{B0BEB35D-79E6-E423-9C10-309FD4F2A900}"/>
                </a:ext>
              </a:extLst>
            </p:cNvPr>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906;p23">
              <a:extLst>
                <a:ext uri="{FF2B5EF4-FFF2-40B4-BE49-F238E27FC236}">
                  <a16:creationId xmlns:a16="http://schemas.microsoft.com/office/drawing/2014/main" id="{AC6DCB5F-A547-8867-18E2-3DD8BF07B059}"/>
                </a:ext>
              </a:extLst>
            </p:cNvPr>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907;p23">
              <a:extLst>
                <a:ext uri="{FF2B5EF4-FFF2-40B4-BE49-F238E27FC236}">
                  <a16:creationId xmlns:a16="http://schemas.microsoft.com/office/drawing/2014/main" id="{3A2AE14D-9302-B9C0-FE7C-7CE19054B05D}"/>
                </a:ext>
              </a:extLst>
            </p:cNvPr>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908;p23">
              <a:extLst>
                <a:ext uri="{FF2B5EF4-FFF2-40B4-BE49-F238E27FC236}">
                  <a16:creationId xmlns:a16="http://schemas.microsoft.com/office/drawing/2014/main" id="{1896BE59-979F-CFFB-3902-746EE1F03D25}"/>
                </a:ext>
              </a:extLst>
            </p:cNvPr>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909;p23">
              <a:extLst>
                <a:ext uri="{FF2B5EF4-FFF2-40B4-BE49-F238E27FC236}">
                  <a16:creationId xmlns:a16="http://schemas.microsoft.com/office/drawing/2014/main" id="{F6606700-0BDC-3C32-0E0A-3B2C6125192C}"/>
                </a:ext>
              </a:extLst>
            </p:cNvPr>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910;p23">
              <a:extLst>
                <a:ext uri="{FF2B5EF4-FFF2-40B4-BE49-F238E27FC236}">
                  <a16:creationId xmlns:a16="http://schemas.microsoft.com/office/drawing/2014/main" id="{BA492E6C-EE2A-F2A6-F158-AE712604127F}"/>
                </a:ext>
              </a:extLst>
            </p:cNvPr>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911;p23">
              <a:extLst>
                <a:ext uri="{FF2B5EF4-FFF2-40B4-BE49-F238E27FC236}">
                  <a16:creationId xmlns:a16="http://schemas.microsoft.com/office/drawing/2014/main" id="{AACAD315-5B7F-03AF-20B6-CF3E9F823D89}"/>
                </a:ext>
              </a:extLst>
            </p:cNvPr>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912;p23">
              <a:extLst>
                <a:ext uri="{FF2B5EF4-FFF2-40B4-BE49-F238E27FC236}">
                  <a16:creationId xmlns:a16="http://schemas.microsoft.com/office/drawing/2014/main" id="{25453B45-161C-6814-16AD-00CEAB68126B}"/>
                </a:ext>
              </a:extLst>
            </p:cNvPr>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913;p23">
              <a:extLst>
                <a:ext uri="{FF2B5EF4-FFF2-40B4-BE49-F238E27FC236}">
                  <a16:creationId xmlns:a16="http://schemas.microsoft.com/office/drawing/2014/main" id="{B089874E-2B07-093F-A98F-97AE0DB09D69}"/>
                </a:ext>
              </a:extLst>
            </p:cNvPr>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914;p23">
              <a:extLst>
                <a:ext uri="{FF2B5EF4-FFF2-40B4-BE49-F238E27FC236}">
                  <a16:creationId xmlns:a16="http://schemas.microsoft.com/office/drawing/2014/main" id="{C5EF157E-9D74-253A-BF28-4A30895F04DB}"/>
                </a:ext>
              </a:extLst>
            </p:cNvPr>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915;p23">
              <a:extLst>
                <a:ext uri="{FF2B5EF4-FFF2-40B4-BE49-F238E27FC236}">
                  <a16:creationId xmlns:a16="http://schemas.microsoft.com/office/drawing/2014/main" id="{7577E1C6-30BC-52F9-F583-55208D1DB400}"/>
                </a:ext>
              </a:extLst>
            </p:cNvPr>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916;p23">
              <a:extLst>
                <a:ext uri="{FF2B5EF4-FFF2-40B4-BE49-F238E27FC236}">
                  <a16:creationId xmlns:a16="http://schemas.microsoft.com/office/drawing/2014/main" id="{5E3D84F2-8A88-2BAF-BD3C-27B7CD71CA8F}"/>
                </a:ext>
              </a:extLst>
            </p:cNvPr>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917;p23">
              <a:extLst>
                <a:ext uri="{FF2B5EF4-FFF2-40B4-BE49-F238E27FC236}">
                  <a16:creationId xmlns:a16="http://schemas.microsoft.com/office/drawing/2014/main" id="{4B532B85-656C-C689-42CA-5ACD944CB9AA}"/>
                </a:ext>
              </a:extLst>
            </p:cNvPr>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918;p23">
              <a:extLst>
                <a:ext uri="{FF2B5EF4-FFF2-40B4-BE49-F238E27FC236}">
                  <a16:creationId xmlns:a16="http://schemas.microsoft.com/office/drawing/2014/main" id="{2CBD8C52-468D-9659-5BF8-44D371EC50B0}"/>
                </a:ext>
              </a:extLst>
            </p:cNvPr>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919;p23">
              <a:extLst>
                <a:ext uri="{FF2B5EF4-FFF2-40B4-BE49-F238E27FC236}">
                  <a16:creationId xmlns:a16="http://schemas.microsoft.com/office/drawing/2014/main" id="{73878B3D-C602-FACF-2F4E-812794BCC566}"/>
                </a:ext>
              </a:extLst>
            </p:cNvPr>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920;p23">
              <a:extLst>
                <a:ext uri="{FF2B5EF4-FFF2-40B4-BE49-F238E27FC236}">
                  <a16:creationId xmlns:a16="http://schemas.microsoft.com/office/drawing/2014/main" id="{7DB34C04-30F7-27D0-3B6D-AA04E0C71194}"/>
                </a:ext>
              </a:extLst>
            </p:cNvPr>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921;p23">
              <a:extLst>
                <a:ext uri="{FF2B5EF4-FFF2-40B4-BE49-F238E27FC236}">
                  <a16:creationId xmlns:a16="http://schemas.microsoft.com/office/drawing/2014/main" id="{B13302FC-E3DC-22E5-83C6-6D110800ACE2}"/>
                </a:ext>
              </a:extLst>
            </p:cNvPr>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922;p23">
              <a:extLst>
                <a:ext uri="{FF2B5EF4-FFF2-40B4-BE49-F238E27FC236}">
                  <a16:creationId xmlns:a16="http://schemas.microsoft.com/office/drawing/2014/main" id="{EC9D89EB-C7B6-163B-257C-D61CA7BBF87C}"/>
                </a:ext>
              </a:extLst>
            </p:cNvPr>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923;p23">
              <a:extLst>
                <a:ext uri="{FF2B5EF4-FFF2-40B4-BE49-F238E27FC236}">
                  <a16:creationId xmlns:a16="http://schemas.microsoft.com/office/drawing/2014/main" id="{28AF8723-92FF-D9AD-F96D-EBF4AB20B51C}"/>
                </a:ext>
              </a:extLst>
            </p:cNvPr>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924;p23">
              <a:extLst>
                <a:ext uri="{FF2B5EF4-FFF2-40B4-BE49-F238E27FC236}">
                  <a16:creationId xmlns:a16="http://schemas.microsoft.com/office/drawing/2014/main" id="{C981CE22-D31D-3AD2-DE29-BFDF349C1BC9}"/>
                </a:ext>
              </a:extLst>
            </p:cNvPr>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925;p23">
              <a:extLst>
                <a:ext uri="{FF2B5EF4-FFF2-40B4-BE49-F238E27FC236}">
                  <a16:creationId xmlns:a16="http://schemas.microsoft.com/office/drawing/2014/main" id="{8F291B3E-8FA1-1A19-986A-F8C2C144E7E8}"/>
                </a:ext>
              </a:extLst>
            </p:cNvPr>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926;p23">
              <a:extLst>
                <a:ext uri="{FF2B5EF4-FFF2-40B4-BE49-F238E27FC236}">
                  <a16:creationId xmlns:a16="http://schemas.microsoft.com/office/drawing/2014/main" id="{40072D73-DD2F-0F27-3646-E4B8FE7F64A9}"/>
                </a:ext>
              </a:extLst>
            </p:cNvPr>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927;p23">
              <a:extLst>
                <a:ext uri="{FF2B5EF4-FFF2-40B4-BE49-F238E27FC236}">
                  <a16:creationId xmlns:a16="http://schemas.microsoft.com/office/drawing/2014/main" id="{D8D08F75-CC2B-E212-72BE-5421D6F5874D}"/>
                </a:ext>
              </a:extLst>
            </p:cNvPr>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928;p23">
              <a:extLst>
                <a:ext uri="{FF2B5EF4-FFF2-40B4-BE49-F238E27FC236}">
                  <a16:creationId xmlns:a16="http://schemas.microsoft.com/office/drawing/2014/main" id="{9120CBBE-6650-C288-5E31-8FCE3F32FF5C}"/>
                </a:ext>
              </a:extLst>
            </p:cNvPr>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929;p23">
              <a:extLst>
                <a:ext uri="{FF2B5EF4-FFF2-40B4-BE49-F238E27FC236}">
                  <a16:creationId xmlns:a16="http://schemas.microsoft.com/office/drawing/2014/main" id="{38E3D1DF-9983-51D9-1941-182296B2BC38}"/>
                </a:ext>
              </a:extLst>
            </p:cNvPr>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930;p23">
              <a:extLst>
                <a:ext uri="{FF2B5EF4-FFF2-40B4-BE49-F238E27FC236}">
                  <a16:creationId xmlns:a16="http://schemas.microsoft.com/office/drawing/2014/main" id="{603A76FF-BD53-E0E9-FD1D-C87AB6BB9B85}"/>
                </a:ext>
              </a:extLst>
            </p:cNvPr>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931;p23">
              <a:extLst>
                <a:ext uri="{FF2B5EF4-FFF2-40B4-BE49-F238E27FC236}">
                  <a16:creationId xmlns:a16="http://schemas.microsoft.com/office/drawing/2014/main" id="{A8F3FBF2-056E-AFFF-01E6-F4689D174363}"/>
                </a:ext>
              </a:extLst>
            </p:cNvPr>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932;p23">
              <a:extLst>
                <a:ext uri="{FF2B5EF4-FFF2-40B4-BE49-F238E27FC236}">
                  <a16:creationId xmlns:a16="http://schemas.microsoft.com/office/drawing/2014/main" id="{148ADB45-E4D2-AC22-D41A-CFA691169BAE}"/>
                </a:ext>
              </a:extLst>
            </p:cNvPr>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933;p23">
              <a:extLst>
                <a:ext uri="{FF2B5EF4-FFF2-40B4-BE49-F238E27FC236}">
                  <a16:creationId xmlns:a16="http://schemas.microsoft.com/office/drawing/2014/main" id="{6E84703D-98FD-7C58-2B80-3FD6014D829E}"/>
                </a:ext>
              </a:extLst>
            </p:cNvPr>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934;p23">
              <a:extLst>
                <a:ext uri="{FF2B5EF4-FFF2-40B4-BE49-F238E27FC236}">
                  <a16:creationId xmlns:a16="http://schemas.microsoft.com/office/drawing/2014/main" id="{0A565ADB-2CAA-BBE2-B3BC-41BECDA78FF3}"/>
                </a:ext>
              </a:extLst>
            </p:cNvPr>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935;p23">
              <a:extLst>
                <a:ext uri="{FF2B5EF4-FFF2-40B4-BE49-F238E27FC236}">
                  <a16:creationId xmlns:a16="http://schemas.microsoft.com/office/drawing/2014/main" id="{0D1FFF83-D3C1-DC3A-600B-56E4A1796C05}"/>
                </a:ext>
              </a:extLst>
            </p:cNvPr>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936;p23">
              <a:extLst>
                <a:ext uri="{FF2B5EF4-FFF2-40B4-BE49-F238E27FC236}">
                  <a16:creationId xmlns:a16="http://schemas.microsoft.com/office/drawing/2014/main" id="{B9B3951F-1CEA-E8D7-7E4E-A41E1D41B2E8}"/>
                </a:ext>
              </a:extLst>
            </p:cNvPr>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937;p23">
              <a:extLst>
                <a:ext uri="{FF2B5EF4-FFF2-40B4-BE49-F238E27FC236}">
                  <a16:creationId xmlns:a16="http://schemas.microsoft.com/office/drawing/2014/main" id="{621C7E3F-971E-8218-D919-F1E6E1ADEB51}"/>
                </a:ext>
              </a:extLst>
            </p:cNvPr>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938;p23">
              <a:extLst>
                <a:ext uri="{FF2B5EF4-FFF2-40B4-BE49-F238E27FC236}">
                  <a16:creationId xmlns:a16="http://schemas.microsoft.com/office/drawing/2014/main" id="{9F030A85-95B1-2C9D-F120-19C8F3EECFC4}"/>
                </a:ext>
              </a:extLst>
            </p:cNvPr>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939;p23">
              <a:extLst>
                <a:ext uri="{FF2B5EF4-FFF2-40B4-BE49-F238E27FC236}">
                  <a16:creationId xmlns:a16="http://schemas.microsoft.com/office/drawing/2014/main" id="{8F203FD4-247C-80B4-763F-38F0E9714ADF}"/>
                </a:ext>
              </a:extLst>
            </p:cNvPr>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940;p23">
              <a:extLst>
                <a:ext uri="{FF2B5EF4-FFF2-40B4-BE49-F238E27FC236}">
                  <a16:creationId xmlns:a16="http://schemas.microsoft.com/office/drawing/2014/main" id="{7B11F13F-7AD6-E6F3-36F3-E8C28BAA8B58}"/>
                </a:ext>
              </a:extLst>
            </p:cNvPr>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941;p23">
              <a:extLst>
                <a:ext uri="{FF2B5EF4-FFF2-40B4-BE49-F238E27FC236}">
                  <a16:creationId xmlns:a16="http://schemas.microsoft.com/office/drawing/2014/main" id="{1716D483-B99F-BE29-8FCB-3167BA8BB83F}"/>
                </a:ext>
              </a:extLst>
            </p:cNvPr>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942;p23">
              <a:extLst>
                <a:ext uri="{FF2B5EF4-FFF2-40B4-BE49-F238E27FC236}">
                  <a16:creationId xmlns:a16="http://schemas.microsoft.com/office/drawing/2014/main" id="{1DBCC712-2EA1-071E-E3FE-5408A570E9BB}"/>
                </a:ext>
              </a:extLst>
            </p:cNvPr>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943;p23">
              <a:extLst>
                <a:ext uri="{FF2B5EF4-FFF2-40B4-BE49-F238E27FC236}">
                  <a16:creationId xmlns:a16="http://schemas.microsoft.com/office/drawing/2014/main" id="{BFD635E8-54EC-9FE0-6109-72B75AB19E6F}"/>
                </a:ext>
              </a:extLst>
            </p:cNvPr>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944;p23">
              <a:extLst>
                <a:ext uri="{FF2B5EF4-FFF2-40B4-BE49-F238E27FC236}">
                  <a16:creationId xmlns:a16="http://schemas.microsoft.com/office/drawing/2014/main" id="{4AAE1E37-CE3B-6E97-1E76-3BBBA7AACBB4}"/>
                </a:ext>
              </a:extLst>
            </p:cNvPr>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945;p23">
              <a:extLst>
                <a:ext uri="{FF2B5EF4-FFF2-40B4-BE49-F238E27FC236}">
                  <a16:creationId xmlns:a16="http://schemas.microsoft.com/office/drawing/2014/main" id="{8C355976-C945-454E-E5FE-067EDFBEF133}"/>
                </a:ext>
              </a:extLst>
            </p:cNvPr>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946;p23">
              <a:extLst>
                <a:ext uri="{FF2B5EF4-FFF2-40B4-BE49-F238E27FC236}">
                  <a16:creationId xmlns:a16="http://schemas.microsoft.com/office/drawing/2014/main" id="{619F908F-5893-BE6E-297B-BFA0B04F443D}"/>
                </a:ext>
              </a:extLst>
            </p:cNvPr>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947;p23">
              <a:extLst>
                <a:ext uri="{FF2B5EF4-FFF2-40B4-BE49-F238E27FC236}">
                  <a16:creationId xmlns:a16="http://schemas.microsoft.com/office/drawing/2014/main" id="{67A07264-ECCE-88B6-8E48-5BC8E4532611}"/>
                </a:ext>
              </a:extLst>
            </p:cNvPr>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948;p23">
              <a:extLst>
                <a:ext uri="{FF2B5EF4-FFF2-40B4-BE49-F238E27FC236}">
                  <a16:creationId xmlns:a16="http://schemas.microsoft.com/office/drawing/2014/main" id="{115379AC-B9F8-FC3B-62D5-FC706773733D}"/>
                </a:ext>
              </a:extLst>
            </p:cNvPr>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949;p23">
              <a:extLst>
                <a:ext uri="{FF2B5EF4-FFF2-40B4-BE49-F238E27FC236}">
                  <a16:creationId xmlns:a16="http://schemas.microsoft.com/office/drawing/2014/main" id="{8CF3AB12-2031-1912-2D89-6A42035B4343}"/>
                </a:ext>
              </a:extLst>
            </p:cNvPr>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950;p23">
              <a:extLst>
                <a:ext uri="{FF2B5EF4-FFF2-40B4-BE49-F238E27FC236}">
                  <a16:creationId xmlns:a16="http://schemas.microsoft.com/office/drawing/2014/main" id="{091E346D-95C3-0CA2-6418-E890C719636F}"/>
                </a:ext>
              </a:extLst>
            </p:cNvPr>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951;p23">
              <a:extLst>
                <a:ext uri="{FF2B5EF4-FFF2-40B4-BE49-F238E27FC236}">
                  <a16:creationId xmlns:a16="http://schemas.microsoft.com/office/drawing/2014/main" id="{417E5597-97FC-A97F-BCAF-F36A775560B6}"/>
                </a:ext>
              </a:extLst>
            </p:cNvPr>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952;p23">
              <a:extLst>
                <a:ext uri="{FF2B5EF4-FFF2-40B4-BE49-F238E27FC236}">
                  <a16:creationId xmlns:a16="http://schemas.microsoft.com/office/drawing/2014/main" id="{ED74F4B9-A21C-4D40-4E85-5A9195DCBB15}"/>
                </a:ext>
              </a:extLst>
            </p:cNvPr>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953;p23">
              <a:extLst>
                <a:ext uri="{FF2B5EF4-FFF2-40B4-BE49-F238E27FC236}">
                  <a16:creationId xmlns:a16="http://schemas.microsoft.com/office/drawing/2014/main" id="{AEB425AF-6E05-FB0D-2F3C-CDFA74A2954B}"/>
                </a:ext>
              </a:extLst>
            </p:cNvPr>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954;p23">
              <a:extLst>
                <a:ext uri="{FF2B5EF4-FFF2-40B4-BE49-F238E27FC236}">
                  <a16:creationId xmlns:a16="http://schemas.microsoft.com/office/drawing/2014/main" id="{FB35ED91-8054-8ED0-EED6-EECC72F591BD}"/>
                </a:ext>
              </a:extLst>
            </p:cNvPr>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955;p23">
              <a:extLst>
                <a:ext uri="{FF2B5EF4-FFF2-40B4-BE49-F238E27FC236}">
                  <a16:creationId xmlns:a16="http://schemas.microsoft.com/office/drawing/2014/main" id="{50711E7C-AD4B-143A-2E1F-4C95A5F29246}"/>
                </a:ext>
              </a:extLst>
            </p:cNvPr>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956;p23">
              <a:extLst>
                <a:ext uri="{FF2B5EF4-FFF2-40B4-BE49-F238E27FC236}">
                  <a16:creationId xmlns:a16="http://schemas.microsoft.com/office/drawing/2014/main" id="{911D69AB-1DBB-CD07-3462-24F4EA861466}"/>
                </a:ext>
              </a:extLst>
            </p:cNvPr>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957;p23">
              <a:extLst>
                <a:ext uri="{FF2B5EF4-FFF2-40B4-BE49-F238E27FC236}">
                  <a16:creationId xmlns:a16="http://schemas.microsoft.com/office/drawing/2014/main" id="{3A7A62A9-7B79-EAE2-ADEF-996A75614E4B}"/>
                </a:ext>
              </a:extLst>
            </p:cNvPr>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958;p23">
              <a:extLst>
                <a:ext uri="{FF2B5EF4-FFF2-40B4-BE49-F238E27FC236}">
                  <a16:creationId xmlns:a16="http://schemas.microsoft.com/office/drawing/2014/main" id="{8BB9F416-2181-5E91-AAFF-2D14DB013311}"/>
                </a:ext>
              </a:extLst>
            </p:cNvPr>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959;p23">
              <a:extLst>
                <a:ext uri="{FF2B5EF4-FFF2-40B4-BE49-F238E27FC236}">
                  <a16:creationId xmlns:a16="http://schemas.microsoft.com/office/drawing/2014/main" id="{EEE9D0B9-27E4-48B3-9A89-5C289796B7CC}"/>
                </a:ext>
              </a:extLst>
            </p:cNvPr>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960;p23">
              <a:extLst>
                <a:ext uri="{FF2B5EF4-FFF2-40B4-BE49-F238E27FC236}">
                  <a16:creationId xmlns:a16="http://schemas.microsoft.com/office/drawing/2014/main" id="{8CBA69DB-8A34-F3DA-4063-1A1A2B8F6959}"/>
                </a:ext>
              </a:extLst>
            </p:cNvPr>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961;p23">
              <a:extLst>
                <a:ext uri="{FF2B5EF4-FFF2-40B4-BE49-F238E27FC236}">
                  <a16:creationId xmlns:a16="http://schemas.microsoft.com/office/drawing/2014/main" id="{6DA63E57-140D-8FB7-AAEB-D8F6CA6BA624}"/>
                </a:ext>
              </a:extLst>
            </p:cNvPr>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962;p23">
              <a:extLst>
                <a:ext uri="{FF2B5EF4-FFF2-40B4-BE49-F238E27FC236}">
                  <a16:creationId xmlns:a16="http://schemas.microsoft.com/office/drawing/2014/main" id="{18C385CE-3ABA-E1D5-2CF6-CE269D439248}"/>
                </a:ext>
              </a:extLst>
            </p:cNvPr>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963;p23">
              <a:extLst>
                <a:ext uri="{FF2B5EF4-FFF2-40B4-BE49-F238E27FC236}">
                  <a16:creationId xmlns:a16="http://schemas.microsoft.com/office/drawing/2014/main" id="{5E1BCFCB-6FCF-C949-DB9E-05BD557CFF0B}"/>
                </a:ext>
              </a:extLst>
            </p:cNvPr>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964;p23">
              <a:extLst>
                <a:ext uri="{FF2B5EF4-FFF2-40B4-BE49-F238E27FC236}">
                  <a16:creationId xmlns:a16="http://schemas.microsoft.com/office/drawing/2014/main" id="{9723B1D3-7720-6B22-1D90-548252FD5249}"/>
                </a:ext>
              </a:extLst>
            </p:cNvPr>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965;p23">
              <a:extLst>
                <a:ext uri="{FF2B5EF4-FFF2-40B4-BE49-F238E27FC236}">
                  <a16:creationId xmlns:a16="http://schemas.microsoft.com/office/drawing/2014/main" id="{EE40AF3D-C879-96B9-D2AD-437A35674980}"/>
                </a:ext>
              </a:extLst>
            </p:cNvPr>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966;p23">
              <a:extLst>
                <a:ext uri="{FF2B5EF4-FFF2-40B4-BE49-F238E27FC236}">
                  <a16:creationId xmlns:a16="http://schemas.microsoft.com/office/drawing/2014/main" id="{15286333-0303-709B-9C05-C74E30462F38}"/>
                </a:ext>
              </a:extLst>
            </p:cNvPr>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967;p23">
              <a:extLst>
                <a:ext uri="{FF2B5EF4-FFF2-40B4-BE49-F238E27FC236}">
                  <a16:creationId xmlns:a16="http://schemas.microsoft.com/office/drawing/2014/main" id="{9EDDC62A-6AD9-17A3-D882-FC041E96F611}"/>
                </a:ext>
              </a:extLst>
            </p:cNvPr>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968;p23">
              <a:extLst>
                <a:ext uri="{FF2B5EF4-FFF2-40B4-BE49-F238E27FC236}">
                  <a16:creationId xmlns:a16="http://schemas.microsoft.com/office/drawing/2014/main" id="{0032120E-F0D4-B28E-EBD3-5A3715650EA7}"/>
                </a:ext>
              </a:extLst>
            </p:cNvPr>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969;p23">
              <a:extLst>
                <a:ext uri="{FF2B5EF4-FFF2-40B4-BE49-F238E27FC236}">
                  <a16:creationId xmlns:a16="http://schemas.microsoft.com/office/drawing/2014/main" id="{49095449-73DD-29A6-BF32-DA69C1862DE3}"/>
                </a:ext>
              </a:extLst>
            </p:cNvPr>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970;p23">
              <a:extLst>
                <a:ext uri="{FF2B5EF4-FFF2-40B4-BE49-F238E27FC236}">
                  <a16:creationId xmlns:a16="http://schemas.microsoft.com/office/drawing/2014/main" id="{930EA160-D4FF-FEB7-3F96-629BFAC2E7B7}"/>
                </a:ext>
              </a:extLst>
            </p:cNvPr>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971;p23">
              <a:extLst>
                <a:ext uri="{FF2B5EF4-FFF2-40B4-BE49-F238E27FC236}">
                  <a16:creationId xmlns:a16="http://schemas.microsoft.com/office/drawing/2014/main" id="{804A5918-839F-88CE-6401-A18E237F57A1}"/>
                </a:ext>
              </a:extLst>
            </p:cNvPr>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972;p23">
              <a:extLst>
                <a:ext uri="{FF2B5EF4-FFF2-40B4-BE49-F238E27FC236}">
                  <a16:creationId xmlns:a16="http://schemas.microsoft.com/office/drawing/2014/main" id="{174ED15D-1ED4-BD99-6A87-49E588C98A0D}"/>
                </a:ext>
              </a:extLst>
            </p:cNvPr>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973;p23">
              <a:extLst>
                <a:ext uri="{FF2B5EF4-FFF2-40B4-BE49-F238E27FC236}">
                  <a16:creationId xmlns:a16="http://schemas.microsoft.com/office/drawing/2014/main" id="{3C7AA5AA-889A-81AA-E511-6BC0AA5D4B10}"/>
                </a:ext>
              </a:extLst>
            </p:cNvPr>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974;p23">
              <a:extLst>
                <a:ext uri="{FF2B5EF4-FFF2-40B4-BE49-F238E27FC236}">
                  <a16:creationId xmlns:a16="http://schemas.microsoft.com/office/drawing/2014/main" id="{B734F387-ACF3-CB78-2AC5-7AD9B1DE9BBD}"/>
                </a:ext>
              </a:extLst>
            </p:cNvPr>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975;p23">
              <a:extLst>
                <a:ext uri="{FF2B5EF4-FFF2-40B4-BE49-F238E27FC236}">
                  <a16:creationId xmlns:a16="http://schemas.microsoft.com/office/drawing/2014/main" id="{1B1587E3-D6BA-0102-DB7B-56618468C80B}"/>
                </a:ext>
              </a:extLst>
            </p:cNvPr>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976;p23">
              <a:extLst>
                <a:ext uri="{FF2B5EF4-FFF2-40B4-BE49-F238E27FC236}">
                  <a16:creationId xmlns:a16="http://schemas.microsoft.com/office/drawing/2014/main" id="{89CB13C2-2035-EC3E-B486-D4BE290A2F7D}"/>
                </a:ext>
              </a:extLst>
            </p:cNvPr>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977;p23">
              <a:extLst>
                <a:ext uri="{FF2B5EF4-FFF2-40B4-BE49-F238E27FC236}">
                  <a16:creationId xmlns:a16="http://schemas.microsoft.com/office/drawing/2014/main" id="{04DE23EE-FA11-4D4B-BEC7-E797EF356D94}"/>
                </a:ext>
              </a:extLst>
            </p:cNvPr>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978;p23">
              <a:extLst>
                <a:ext uri="{FF2B5EF4-FFF2-40B4-BE49-F238E27FC236}">
                  <a16:creationId xmlns:a16="http://schemas.microsoft.com/office/drawing/2014/main" id="{9BC4CF64-825F-2D24-32E1-56C200AC499D}"/>
                </a:ext>
              </a:extLst>
            </p:cNvPr>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979;p23">
              <a:extLst>
                <a:ext uri="{FF2B5EF4-FFF2-40B4-BE49-F238E27FC236}">
                  <a16:creationId xmlns:a16="http://schemas.microsoft.com/office/drawing/2014/main" id="{9D2B231D-F5D3-A5F9-49BB-53FD5D73EE23}"/>
                </a:ext>
              </a:extLst>
            </p:cNvPr>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980;p23">
              <a:extLst>
                <a:ext uri="{FF2B5EF4-FFF2-40B4-BE49-F238E27FC236}">
                  <a16:creationId xmlns:a16="http://schemas.microsoft.com/office/drawing/2014/main" id="{920A39FF-39CE-50E9-1EFA-5773A3161AE8}"/>
                </a:ext>
              </a:extLst>
            </p:cNvPr>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981;p23">
              <a:extLst>
                <a:ext uri="{FF2B5EF4-FFF2-40B4-BE49-F238E27FC236}">
                  <a16:creationId xmlns:a16="http://schemas.microsoft.com/office/drawing/2014/main" id="{BE81E953-14CC-7436-50D4-DBF06EB9BE66}"/>
                </a:ext>
              </a:extLst>
            </p:cNvPr>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982;p23">
              <a:extLst>
                <a:ext uri="{FF2B5EF4-FFF2-40B4-BE49-F238E27FC236}">
                  <a16:creationId xmlns:a16="http://schemas.microsoft.com/office/drawing/2014/main" id="{093E5037-4545-4F5B-F839-B1D309E644EE}"/>
                </a:ext>
              </a:extLst>
            </p:cNvPr>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983;p23">
              <a:extLst>
                <a:ext uri="{FF2B5EF4-FFF2-40B4-BE49-F238E27FC236}">
                  <a16:creationId xmlns:a16="http://schemas.microsoft.com/office/drawing/2014/main" id="{CC053EC9-64D0-3DCE-15B9-5CC93B5EDC1A}"/>
                </a:ext>
              </a:extLst>
            </p:cNvPr>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984;p23">
              <a:extLst>
                <a:ext uri="{FF2B5EF4-FFF2-40B4-BE49-F238E27FC236}">
                  <a16:creationId xmlns:a16="http://schemas.microsoft.com/office/drawing/2014/main" id="{22FE68AF-CB8F-BD41-3AC5-3FDC1DA94066}"/>
                </a:ext>
              </a:extLst>
            </p:cNvPr>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985;p23">
              <a:extLst>
                <a:ext uri="{FF2B5EF4-FFF2-40B4-BE49-F238E27FC236}">
                  <a16:creationId xmlns:a16="http://schemas.microsoft.com/office/drawing/2014/main" id="{023B36E7-DD1B-E621-C6FB-7561B28A6902}"/>
                </a:ext>
              </a:extLst>
            </p:cNvPr>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986;p23">
              <a:extLst>
                <a:ext uri="{FF2B5EF4-FFF2-40B4-BE49-F238E27FC236}">
                  <a16:creationId xmlns:a16="http://schemas.microsoft.com/office/drawing/2014/main" id="{B04D7359-F70A-644B-19D1-2B31B036AD69}"/>
                </a:ext>
              </a:extLst>
            </p:cNvPr>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987;p23">
              <a:extLst>
                <a:ext uri="{FF2B5EF4-FFF2-40B4-BE49-F238E27FC236}">
                  <a16:creationId xmlns:a16="http://schemas.microsoft.com/office/drawing/2014/main" id="{D52AA8BE-2139-A99B-3179-B299C649B9F7}"/>
                </a:ext>
              </a:extLst>
            </p:cNvPr>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988;p23">
              <a:extLst>
                <a:ext uri="{FF2B5EF4-FFF2-40B4-BE49-F238E27FC236}">
                  <a16:creationId xmlns:a16="http://schemas.microsoft.com/office/drawing/2014/main" id="{F0B30290-1DFC-9F93-4102-4BA26A5E5DB9}"/>
                </a:ext>
              </a:extLst>
            </p:cNvPr>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989;p23">
              <a:extLst>
                <a:ext uri="{FF2B5EF4-FFF2-40B4-BE49-F238E27FC236}">
                  <a16:creationId xmlns:a16="http://schemas.microsoft.com/office/drawing/2014/main" id="{87B5F0E7-0EA3-7B91-61DE-739393CDE95A}"/>
                </a:ext>
              </a:extLst>
            </p:cNvPr>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990;p23">
              <a:extLst>
                <a:ext uri="{FF2B5EF4-FFF2-40B4-BE49-F238E27FC236}">
                  <a16:creationId xmlns:a16="http://schemas.microsoft.com/office/drawing/2014/main" id="{917EF7EE-944C-475C-4296-B3431F18C0AE}"/>
                </a:ext>
              </a:extLst>
            </p:cNvPr>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991;p23">
              <a:extLst>
                <a:ext uri="{FF2B5EF4-FFF2-40B4-BE49-F238E27FC236}">
                  <a16:creationId xmlns:a16="http://schemas.microsoft.com/office/drawing/2014/main" id="{790FA33B-1AA6-4DAB-A484-7FA1F040F375}"/>
                </a:ext>
              </a:extLst>
            </p:cNvPr>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992;p23">
              <a:extLst>
                <a:ext uri="{FF2B5EF4-FFF2-40B4-BE49-F238E27FC236}">
                  <a16:creationId xmlns:a16="http://schemas.microsoft.com/office/drawing/2014/main" id="{7D2336D0-27A9-E187-95DC-4F8E14E274FE}"/>
                </a:ext>
              </a:extLst>
            </p:cNvPr>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993;p23">
              <a:extLst>
                <a:ext uri="{FF2B5EF4-FFF2-40B4-BE49-F238E27FC236}">
                  <a16:creationId xmlns:a16="http://schemas.microsoft.com/office/drawing/2014/main" id="{EDDC09CE-57BB-ADED-AED1-AE72827A4CDC}"/>
                </a:ext>
              </a:extLst>
            </p:cNvPr>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994;p23">
              <a:extLst>
                <a:ext uri="{FF2B5EF4-FFF2-40B4-BE49-F238E27FC236}">
                  <a16:creationId xmlns:a16="http://schemas.microsoft.com/office/drawing/2014/main" id="{87A51BC2-C6E1-9B8D-4869-1EB406CFFC17}"/>
                </a:ext>
              </a:extLst>
            </p:cNvPr>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995;p23">
              <a:extLst>
                <a:ext uri="{FF2B5EF4-FFF2-40B4-BE49-F238E27FC236}">
                  <a16:creationId xmlns:a16="http://schemas.microsoft.com/office/drawing/2014/main" id="{F8FD6A2E-7436-01B0-897D-A19870975124}"/>
                </a:ext>
              </a:extLst>
            </p:cNvPr>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996;p23">
              <a:extLst>
                <a:ext uri="{FF2B5EF4-FFF2-40B4-BE49-F238E27FC236}">
                  <a16:creationId xmlns:a16="http://schemas.microsoft.com/office/drawing/2014/main" id="{0B33E30E-9B44-C7CA-1454-CF8D2CB10B0B}"/>
                </a:ext>
              </a:extLst>
            </p:cNvPr>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997;p23">
              <a:extLst>
                <a:ext uri="{FF2B5EF4-FFF2-40B4-BE49-F238E27FC236}">
                  <a16:creationId xmlns:a16="http://schemas.microsoft.com/office/drawing/2014/main" id="{F2385DE8-FC30-C9B1-9938-DF33EE199840}"/>
                </a:ext>
              </a:extLst>
            </p:cNvPr>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998;p23">
              <a:extLst>
                <a:ext uri="{FF2B5EF4-FFF2-40B4-BE49-F238E27FC236}">
                  <a16:creationId xmlns:a16="http://schemas.microsoft.com/office/drawing/2014/main" id="{1D9D02D9-7F41-DE39-AC81-08CF0D338518}"/>
                </a:ext>
              </a:extLst>
            </p:cNvPr>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999;p23">
              <a:extLst>
                <a:ext uri="{FF2B5EF4-FFF2-40B4-BE49-F238E27FC236}">
                  <a16:creationId xmlns:a16="http://schemas.microsoft.com/office/drawing/2014/main" id="{426CAE4A-298C-2CF7-474D-755C901A01AC}"/>
                </a:ext>
              </a:extLst>
            </p:cNvPr>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000;p23">
              <a:extLst>
                <a:ext uri="{FF2B5EF4-FFF2-40B4-BE49-F238E27FC236}">
                  <a16:creationId xmlns:a16="http://schemas.microsoft.com/office/drawing/2014/main" id="{97EEAFF7-C775-D6D3-499A-8B0C779740DA}"/>
                </a:ext>
              </a:extLst>
            </p:cNvPr>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001;p23">
              <a:extLst>
                <a:ext uri="{FF2B5EF4-FFF2-40B4-BE49-F238E27FC236}">
                  <a16:creationId xmlns:a16="http://schemas.microsoft.com/office/drawing/2014/main" id="{92DC876C-C6AE-6C26-A57D-5BEEEC37F97D}"/>
                </a:ext>
              </a:extLst>
            </p:cNvPr>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002;p23">
              <a:extLst>
                <a:ext uri="{FF2B5EF4-FFF2-40B4-BE49-F238E27FC236}">
                  <a16:creationId xmlns:a16="http://schemas.microsoft.com/office/drawing/2014/main" id="{EE5FA85B-98A2-ADD1-99BD-FB38E8159964}"/>
                </a:ext>
              </a:extLst>
            </p:cNvPr>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003;p23">
              <a:extLst>
                <a:ext uri="{FF2B5EF4-FFF2-40B4-BE49-F238E27FC236}">
                  <a16:creationId xmlns:a16="http://schemas.microsoft.com/office/drawing/2014/main" id="{00855304-6A30-0BCE-B7AD-BE9EE825CF5E}"/>
                </a:ext>
              </a:extLst>
            </p:cNvPr>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004;p23">
              <a:extLst>
                <a:ext uri="{FF2B5EF4-FFF2-40B4-BE49-F238E27FC236}">
                  <a16:creationId xmlns:a16="http://schemas.microsoft.com/office/drawing/2014/main" id="{5DD5EB6B-BE2F-45D5-0964-4A91893B7361}"/>
                </a:ext>
              </a:extLst>
            </p:cNvPr>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005;p23">
              <a:extLst>
                <a:ext uri="{FF2B5EF4-FFF2-40B4-BE49-F238E27FC236}">
                  <a16:creationId xmlns:a16="http://schemas.microsoft.com/office/drawing/2014/main" id="{BA80A3DA-D959-78BC-1EFC-CCEA4B3115EA}"/>
                </a:ext>
              </a:extLst>
            </p:cNvPr>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006;p23">
              <a:extLst>
                <a:ext uri="{FF2B5EF4-FFF2-40B4-BE49-F238E27FC236}">
                  <a16:creationId xmlns:a16="http://schemas.microsoft.com/office/drawing/2014/main" id="{013D72F8-47F0-BDB9-D849-DB2CBA3EE203}"/>
                </a:ext>
              </a:extLst>
            </p:cNvPr>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007;p23">
              <a:extLst>
                <a:ext uri="{FF2B5EF4-FFF2-40B4-BE49-F238E27FC236}">
                  <a16:creationId xmlns:a16="http://schemas.microsoft.com/office/drawing/2014/main" id="{546ABE01-F7DB-E825-4595-6DF3C6010DC5}"/>
                </a:ext>
              </a:extLst>
            </p:cNvPr>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008;p23">
              <a:extLst>
                <a:ext uri="{FF2B5EF4-FFF2-40B4-BE49-F238E27FC236}">
                  <a16:creationId xmlns:a16="http://schemas.microsoft.com/office/drawing/2014/main" id="{925D3716-86C1-F508-FBE3-B47E78E7B9A4}"/>
                </a:ext>
              </a:extLst>
            </p:cNvPr>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009;p23">
              <a:extLst>
                <a:ext uri="{FF2B5EF4-FFF2-40B4-BE49-F238E27FC236}">
                  <a16:creationId xmlns:a16="http://schemas.microsoft.com/office/drawing/2014/main" id="{137DFE45-CA6F-7852-3243-67AD12A05FBE}"/>
                </a:ext>
              </a:extLst>
            </p:cNvPr>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010;p23">
              <a:extLst>
                <a:ext uri="{FF2B5EF4-FFF2-40B4-BE49-F238E27FC236}">
                  <a16:creationId xmlns:a16="http://schemas.microsoft.com/office/drawing/2014/main" id="{29349987-658B-F06E-087C-74D34E9270C1}"/>
                </a:ext>
              </a:extLst>
            </p:cNvPr>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011;p23">
              <a:extLst>
                <a:ext uri="{FF2B5EF4-FFF2-40B4-BE49-F238E27FC236}">
                  <a16:creationId xmlns:a16="http://schemas.microsoft.com/office/drawing/2014/main" id="{49DA7A32-9D1B-0C2F-C15A-797608E2385D}"/>
                </a:ext>
              </a:extLst>
            </p:cNvPr>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012;p23">
              <a:extLst>
                <a:ext uri="{FF2B5EF4-FFF2-40B4-BE49-F238E27FC236}">
                  <a16:creationId xmlns:a16="http://schemas.microsoft.com/office/drawing/2014/main" id="{0E1B7459-6D76-883A-91F1-525B2A516DA7}"/>
                </a:ext>
              </a:extLst>
            </p:cNvPr>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013;p23">
              <a:extLst>
                <a:ext uri="{FF2B5EF4-FFF2-40B4-BE49-F238E27FC236}">
                  <a16:creationId xmlns:a16="http://schemas.microsoft.com/office/drawing/2014/main" id="{9D893FEC-469D-3D1F-8340-A23E13461788}"/>
                </a:ext>
              </a:extLst>
            </p:cNvPr>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014;p23">
              <a:extLst>
                <a:ext uri="{FF2B5EF4-FFF2-40B4-BE49-F238E27FC236}">
                  <a16:creationId xmlns:a16="http://schemas.microsoft.com/office/drawing/2014/main" id="{AD4CA331-1703-8E34-D9EC-A761663F1B05}"/>
                </a:ext>
              </a:extLst>
            </p:cNvPr>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015;p23">
              <a:extLst>
                <a:ext uri="{FF2B5EF4-FFF2-40B4-BE49-F238E27FC236}">
                  <a16:creationId xmlns:a16="http://schemas.microsoft.com/office/drawing/2014/main" id="{8D839ADD-B31C-1E39-A51A-4BBADD97CAD1}"/>
                </a:ext>
              </a:extLst>
            </p:cNvPr>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016;p23">
              <a:extLst>
                <a:ext uri="{FF2B5EF4-FFF2-40B4-BE49-F238E27FC236}">
                  <a16:creationId xmlns:a16="http://schemas.microsoft.com/office/drawing/2014/main" id="{0CD50412-9F28-019D-DF67-D747585D570A}"/>
                </a:ext>
              </a:extLst>
            </p:cNvPr>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017;p23">
              <a:extLst>
                <a:ext uri="{FF2B5EF4-FFF2-40B4-BE49-F238E27FC236}">
                  <a16:creationId xmlns:a16="http://schemas.microsoft.com/office/drawing/2014/main" id="{15B484E2-6025-14A9-D532-0EBC70D0AC91}"/>
                </a:ext>
              </a:extLst>
            </p:cNvPr>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018;p23">
              <a:extLst>
                <a:ext uri="{FF2B5EF4-FFF2-40B4-BE49-F238E27FC236}">
                  <a16:creationId xmlns:a16="http://schemas.microsoft.com/office/drawing/2014/main" id="{9F9C5480-6860-A119-3261-D35AF587DE0F}"/>
                </a:ext>
              </a:extLst>
            </p:cNvPr>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019;p23">
              <a:extLst>
                <a:ext uri="{FF2B5EF4-FFF2-40B4-BE49-F238E27FC236}">
                  <a16:creationId xmlns:a16="http://schemas.microsoft.com/office/drawing/2014/main" id="{1784907E-BA97-9290-D2B2-672F890A9705}"/>
                </a:ext>
              </a:extLst>
            </p:cNvPr>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020;p23">
              <a:extLst>
                <a:ext uri="{FF2B5EF4-FFF2-40B4-BE49-F238E27FC236}">
                  <a16:creationId xmlns:a16="http://schemas.microsoft.com/office/drawing/2014/main" id="{AD4ADB17-E4EA-1BC2-F3BC-1F74EB83980D}"/>
                </a:ext>
              </a:extLst>
            </p:cNvPr>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021;p23">
              <a:extLst>
                <a:ext uri="{FF2B5EF4-FFF2-40B4-BE49-F238E27FC236}">
                  <a16:creationId xmlns:a16="http://schemas.microsoft.com/office/drawing/2014/main" id="{83700391-9F03-DA0C-5E73-5C57AFFE5F0F}"/>
                </a:ext>
              </a:extLst>
            </p:cNvPr>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022;p23">
              <a:extLst>
                <a:ext uri="{FF2B5EF4-FFF2-40B4-BE49-F238E27FC236}">
                  <a16:creationId xmlns:a16="http://schemas.microsoft.com/office/drawing/2014/main" id="{8F69B018-40A6-3946-A0CA-F6525655B143}"/>
                </a:ext>
              </a:extLst>
            </p:cNvPr>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023;p23">
              <a:extLst>
                <a:ext uri="{FF2B5EF4-FFF2-40B4-BE49-F238E27FC236}">
                  <a16:creationId xmlns:a16="http://schemas.microsoft.com/office/drawing/2014/main" id="{7E287EC1-2615-B403-E6FC-45F76B7ECA9D}"/>
                </a:ext>
              </a:extLst>
            </p:cNvPr>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024;p23">
              <a:extLst>
                <a:ext uri="{FF2B5EF4-FFF2-40B4-BE49-F238E27FC236}">
                  <a16:creationId xmlns:a16="http://schemas.microsoft.com/office/drawing/2014/main" id="{657F9FAD-647B-68EC-E2D1-AD39E86ADC6D}"/>
                </a:ext>
              </a:extLst>
            </p:cNvPr>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025;p23">
              <a:extLst>
                <a:ext uri="{FF2B5EF4-FFF2-40B4-BE49-F238E27FC236}">
                  <a16:creationId xmlns:a16="http://schemas.microsoft.com/office/drawing/2014/main" id="{B9890484-CDEB-75CA-076C-617E047C58E4}"/>
                </a:ext>
              </a:extLst>
            </p:cNvPr>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026;p23">
              <a:extLst>
                <a:ext uri="{FF2B5EF4-FFF2-40B4-BE49-F238E27FC236}">
                  <a16:creationId xmlns:a16="http://schemas.microsoft.com/office/drawing/2014/main" id="{07FBBA56-DEA9-E79F-5545-F8778CB187C6}"/>
                </a:ext>
              </a:extLst>
            </p:cNvPr>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027;p23">
              <a:extLst>
                <a:ext uri="{FF2B5EF4-FFF2-40B4-BE49-F238E27FC236}">
                  <a16:creationId xmlns:a16="http://schemas.microsoft.com/office/drawing/2014/main" id="{B789FD0F-6A95-4EF4-541E-0AF43E49ECC1}"/>
                </a:ext>
              </a:extLst>
            </p:cNvPr>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028;p23">
              <a:extLst>
                <a:ext uri="{FF2B5EF4-FFF2-40B4-BE49-F238E27FC236}">
                  <a16:creationId xmlns:a16="http://schemas.microsoft.com/office/drawing/2014/main" id="{A181EA15-26E9-3E83-05B7-635B6A0B443C}"/>
                </a:ext>
              </a:extLst>
            </p:cNvPr>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029;p23">
              <a:extLst>
                <a:ext uri="{FF2B5EF4-FFF2-40B4-BE49-F238E27FC236}">
                  <a16:creationId xmlns:a16="http://schemas.microsoft.com/office/drawing/2014/main" id="{AA0852C2-17F6-460F-2E53-9C03FA490068}"/>
                </a:ext>
              </a:extLst>
            </p:cNvPr>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030;p23">
              <a:extLst>
                <a:ext uri="{FF2B5EF4-FFF2-40B4-BE49-F238E27FC236}">
                  <a16:creationId xmlns:a16="http://schemas.microsoft.com/office/drawing/2014/main" id="{074613B6-6CDE-318B-5E23-EBEF25C7C986}"/>
                </a:ext>
              </a:extLst>
            </p:cNvPr>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031;p23">
              <a:extLst>
                <a:ext uri="{FF2B5EF4-FFF2-40B4-BE49-F238E27FC236}">
                  <a16:creationId xmlns:a16="http://schemas.microsoft.com/office/drawing/2014/main" id="{02098EE1-559B-A220-51F1-3EB08495F0FC}"/>
                </a:ext>
              </a:extLst>
            </p:cNvPr>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032;p23">
              <a:extLst>
                <a:ext uri="{FF2B5EF4-FFF2-40B4-BE49-F238E27FC236}">
                  <a16:creationId xmlns:a16="http://schemas.microsoft.com/office/drawing/2014/main" id="{40B7F629-7E26-7E68-86C1-CF7345DD48D4}"/>
                </a:ext>
              </a:extLst>
            </p:cNvPr>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033;p23">
              <a:extLst>
                <a:ext uri="{FF2B5EF4-FFF2-40B4-BE49-F238E27FC236}">
                  <a16:creationId xmlns:a16="http://schemas.microsoft.com/office/drawing/2014/main" id="{39A8E1DD-1B45-C12A-D87B-6C433A3B1A00}"/>
                </a:ext>
              </a:extLst>
            </p:cNvPr>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034;p23">
              <a:extLst>
                <a:ext uri="{FF2B5EF4-FFF2-40B4-BE49-F238E27FC236}">
                  <a16:creationId xmlns:a16="http://schemas.microsoft.com/office/drawing/2014/main" id="{718B43E6-06E9-0A95-92C9-49A53266260A}"/>
                </a:ext>
              </a:extLst>
            </p:cNvPr>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035;p23">
              <a:extLst>
                <a:ext uri="{FF2B5EF4-FFF2-40B4-BE49-F238E27FC236}">
                  <a16:creationId xmlns:a16="http://schemas.microsoft.com/office/drawing/2014/main" id="{48331D30-9A2E-5D18-4C8F-5FF6581D4973}"/>
                </a:ext>
              </a:extLst>
            </p:cNvPr>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036;p23">
              <a:extLst>
                <a:ext uri="{FF2B5EF4-FFF2-40B4-BE49-F238E27FC236}">
                  <a16:creationId xmlns:a16="http://schemas.microsoft.com/office/drawing/2014/main" id="{DD4FFC97-E160-C5F4-9CEF-DAE028D906B0}"/>
                </a:ext>
              </a:extLst>
            </p:cNvPr>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037;p23">
              <a:extLst>
                <a:ext uri="{FF2B5EF4-FFF2-40B4-BE49-F238E27FC236}">
                  <a16:creationId xmlns:a16="http://schemas.microsoft.com/office/drawing/2014/main" id="{8E437787-E4B9-2452-67D9-2E78A2D41871}"/>
                </a:ext>
              </a:extLst>
            </p:cNvPr>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038;p23">
              <a:extLst>
                <a:ext uri="{FF2B5EF4-FFF2-40B4-BE49-F238E27FC236}">
                  <a16:creationId xmlns:a16="http://schemas.microsoft.com/office/drawing/2014/main" id="{A8210E89-9EBA-05F4-416A-380F081B3C72}"/>
                </a:ext>
              </a:extLst>
            </p:cNvPr>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039;p23">
              <a:extLst>
                <a:ext uri="{FF2B5EF4-FFF2-40B4-BE49-F238E27FC236}">
                  <a16:creationId xmlns:a16="http://schemas.microsoft.com/office/drawing/2014/main" id="{7067D57E-3961-7BB5-BE7D-031311FFC523}"/>
                </a:ext>
              </a:extLst>
            </p:cNvPr>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040;p23">
              <a:extLst>
                <a:ext uri="{FF2B5EF4-FFF2-40B4-BE49-F238E27FC236}">
                  <a16:creationId xmlns:a16="http://schemas.microsoft.com/office/drawing/2014/main" id="{146F1DDB-BDB1-8E61-4F1C-CB3078259D52}"/>
                </a:ext>
              </a:extLst>
            </p:cNvPr>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041;p23">
              <a:extLst>
                <a:ext uri="{FF2B5EF4-FFF2-40B4-BE49-F238E27FC236}">
                  <a16:creationId xmlns:a16="http://schemas.microsoft.com/office/drawing/2014/main" id="{9B80AD29-0BC3-BA5E-755A-8E899597A191}"/>
                </a:ext>
              </a:extLst>
            </p:cNvPr>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042;p23">
              <a:extLst>
                <a:ext uri="{FF2B5EF4-FFF2-40B4-BE49-F238E27FC236}">
                  <a16:creationId xmlns:a16="http://schemas.microsoft.com/office/drawing/2014/main" id="{55ED9610-0C0D-A284-1CCE-BDF93E996094}"/>
                </a:ext>
              </a:extLst>
            </p:cNvPr>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043;p23">
              <a:extLst>
                <a:ext uri="{FF2B5EF4-FFF2-40B4-BE49-F238E27FC236}">
                  <a16:creationId xmlns:a16="http://schemas.microsoft.com/office/drawing/2014/main" id="{2B3EFC5B-EB8F-2F85-40DD-94278C1F4241}"/>
                </a:ext>
              </a:extLst>
            </p:cNvPr>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044;p23">
              <a:extLst>
                <a:ext uri="{FF2B5EF4-FFF2-40B4-BE49-F238E27FC236}">
                  <a16:creationId xmlns:a16="http://schemas.microsoft.com/office/drawing/2014/main" id="{F477C9B9-0CFF-5381-E05C-2757492D579D}"/>
                </a:ext>
              </a:extLst>
            </p:cNvPr>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045;p23">
              <a:extLst>
                <a:ext uri="{FF2B5EF4-FFF2-40B4-BE49-F238E27FC236}">
                  <a16:creationId xmlns:a16="http://schemas.microsoft.com/office/drawing/2014/main" id="{8A405A51-CBFF-E44B-8CCB-DBCBA874B78C}"/>
                </a:ext>
              </a:extLst>
            </p:cNvPr>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046;p23">
              <a:extLst>
                <a:ext uri="{FF2B5EF4-FFF2-40B4-BE49-F238E27FC236}">
                  <a16:creationId xmlns:a16="http://schemas.microsoft.com/office/drawing/2014/main" id="{531DE26D-414F-5C70-CEF3-FAAA3A512042}"/>
                </a:ext>
              </a:extLst>
            </p:cNvPr>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047;p23">
              <a:extLst>
                <a:ext uri="{FF2B5EF4-FFF2-40B4-BE49-F238E27FC236}">
                  <a16:creationId xmlns:a16="http://schemas.microsoft.com/office/drawing/2014/main" id="{BD534F12-A406-0EBA-92E6-1FCB32DD5195}"/>
                </a:ext>
              </a:extLst>
            </p:cNvPr>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048;p23">
              <a:extLst>
                <a:ext uri="{FF2B5EF4-FFF2-40B4-BE49-F238E27FC236}">
                  <a16:creationId xmlns:a16="http://schemas.microsoft.com/office/drawing/2014/main" id="{79E48F09-2B96-A984-41F1-66A8C43412CB}"/>
                </a:ext>
              </a:extLst>
            </p:cNvPr>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049;p23">
              <a:extLst>
                <a:ext uri="{FF2B5EF4-FFF2-40B4-BE49-F238E27FC236}">
                  <a16:creationId xmlns:a16="http://schemas.microsoft.com/office/drawing/2014/main" id="{2CB80EFF-61E2-98BF-1044-6CF1B3A7D65D}"/>
                </a:ext>
              </a:extLst>
            </p:cNvPr>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050;p23">
              <a:extLst>
                <a:ext uri="{FF2B5EF4-FFF2-40B4-BE49-F238E27FC236}">
                  <a16:creationId xmlns:a16="http://schemas.microsoft.com/office/drawing/2014/main" id="{A12859B0-A0B5-2215-F229-3B5F0E9FD8C2}"/>
                </a:ext>
              </a:extLst>
            </p:cNvPr>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051;p23">
              <a:extLst>
                <a:ext uri="{FF2B5EF4-FFF2-40B4-BE49-F238E27FC236}">
                  <a16:creationId xmlns:a16="http://schemas.microsoft.com/office/drawing/2014/main" id="{16C5084E-A612-4902-285A-5EAC5BBA3E74}"/>
                </a:ext>
              </a:extLst>
            </p:cNvPr>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052;p23">
              <a:extLst>
                <a:ext uri="{FF2B5EF4-FFF2-40B4-BE49-F238E27FC236}">
                  <a16:creationId xmlns:a16="http://schemas.microsoft.com/office/drawing/2014/main" id="{05763CC2-9DEC-FA94-25AB-DD8C5A98A1B5}"/>
                </a:ext>
              </a:extLst>
            </p:cNvPr>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053;p23">
              <a:extLst>
                <a:ext uri="{FF2B5EF4-FFF2-40B4-BE49-F238E27FC236}">
                  <a16:creationId xmlns:a16="http://schemas.microsoft.com/office/drawing/2014/main" id="{D6DAE565-EC14-D5B9-A89C-6F6E442EDCA5}"/>
                </a:ext>
              </a:extLst>
            </p:cNvPr>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054;p23">
              <a:extLst>
                <a:ext uri="{FF2B5EF4-FFF2-40B4-BE49-F238E27FC236}">
                  <a16:creationId xmlns:a16="http://schemas.microsoft.com/office/drawing/2014/main" id="{772B6343-38F3-57B9-922B-E89B9F6D1715}"/>
                </a:ext>
              </a:extLst>
            </p:cNvPr>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055;p23">
              <a:extLst>
                <a:ext uri="{FF2B5EF4-FFF2-40B4-BE49-F238E27FC236}">
                  <a16:creationId xmlns:a16="http://schemas.microsoft.com/office/drawing/2014/main" id="{FF0B71D4-4811-C277-03E1-45C73A9A2EAB}"/>
                </a:ext>
              </a:extLst>
            </p:cNvPr>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056;p23">
              <a:extLst>
                <a:ext uri="{FF2B5EF4-FFF2-40B4-BE49-F238E27FC236}">
                  <a16:creationId xmlns:a16="http://schemas.microsoft.com/office/drawing/2014/main" id="{210B0F4B-D36F-5E85-47D2-A837BB63F791}"/>
                </a:ext>
              </a:extLst>
            </p:cNvPr>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057;p23">
              <a:extLst>
                <a:ext uri="{FF2B5EF4-FFF2-40B4-BE49-F238E27FC236}">
                  <a16:creationId xmlns:a16="http://schemas.microsoft.com/office/drawing/2014/main" id="{D5FDCE36-7FF3-1DB6-02E4-2DB645568454}"/>
                </a:ext>
              </a:extLst>
            </p:cNvPr>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058;p23">
              <a:extLst>
                <a:ext uri="{FF2B5EF4-FFF2-40B4-BE49-F238E27FC236}">
                  <a16:creationId xmlns:a16="http://schemas.microsoft.com/office/drawing/2014/main" id="{7015A5AA-676F-FF76-0AAA-6790D26B5F39}"/>
                </a:ext>
              </a:extLst>
            </p:cNvPr>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059;p23">
              <a:extLst>
                <a:ext uri="{FF2B5EF4-FFF2-40B4-BE49-F238E27FC236}">
                  <a16:creationId xmlns:a16="http://schemas.microsoft.com/office/drawing/2014/main" id="{E31B18EB-AA24-7C77-E85D-DF1408C9507D}"/>
                </a:ext>
              </a:extLst>
            </p:cNvPr>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060;p23">
              <a:extLst>
                <a:ext uri="{FF2B5EF4-FFF2-40B4-BE49-F238E27FC236}">
                  <a16:creationId xmlns:a16="http://schemas.microsoft.com/office/drawing/2014/main" id="{E7EEC57D-8D38-0591-0204-5A2C1D793224}"/>
                </a:ext>
              </a:extLst>
            </p:cNvPr>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061;p23">
              <a:extLst>
                <a:ext uri="{FF2B5EF4-FFF2-40B4-BE49-F238E27FC236}">
                  <a16:creationId xmlns:a16="http://schemas.microsoft.com/office/drawing/2014/main" id="{DA31A34D-8800-4E6B-AE53-252C2A13E05B}"/>
                </a:ext>
              </a:extLst>
            </p:cNvPr>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062;p23">
              <a:extLst>
                <a:ext uri="{FF2B5EF4-FFF2-40B4-BE49-F238E27FC236}">
                  <a16:creationId xmlns:a16="http://schemas.microsoft.com/office/drawing/2014/main" id="{577E4B95-4F3A-7746-DFEA-622FF87EF8C1}"/>
                </a:ext>
              </a:extLst>
            </p:cNvPr>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063;p23">
              <a:extLst>
                <a:ext uri="{FF2B5EF4-FFF2-40B4-BE49-F238E27FC236}">
                  <a16:creationId xmlns:a16="http://schemas.microsoft.com/office/drawing/2014/main" id="{06B2A73E-1DB7-3495-5046-E09FF8CE3603}"/>
                </a:ext>
              </a:extLst>
            </p:cNvPr>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064;p23">
              <a:extLst>
                <a:ext uri="{FF2B5EF4-FFF2-40B4-BE49-F238E27FC236}">
                  <a16:creationId xmlns:a16="http://schemas.microsoft.com/office/drawing/2014/main" id="{6DC721FC-8422-EBEF-CE40-6D7CA2C8DB05}"/>
                </a:ext>
              </a:extLst>
            </p:cNvPr>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065;p23">
              <a:extLst>
                <a:ext uri="{FF2B5EF4-FFF2-40B4-BE49-F238E27FC236}">
                  <a16:creationId xmlns:a16="http://schemas.microsoft.com/office/drawing/2014/main" id="{D5290CBA-7A76-3C93-5EEA-394F89FE9938}"/>
                </a:ext>
              </a:extLst>
            </p:cNvPr>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066;p23">
              <a:extLst>
                <a:ext uri="{FF2B5EF4-FFF2-40B4-BE49-F238E27FC236}">
                  <a16:creationId xmlns:a16="http://schemas.microsoft.com/office/drawing/2014/main" id="{3290C264-FEA0-2FB8-11D0-32E80B19A839}"/>
                </a:ext>
              </a:extLst>
            </p:cNvPr>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067;p23">
              <a:extLst>
                <a:ext uri="{FF2B5EF4-FFF2-40B4-BE49-F238E27FC236}">
                  <a16:creationId xmlns:a16="http://schemas.microsoft.com/office/drawing/2014/main" id="{522A5117-1ADD-5E4E-2DD3-496CBDDF356F}"/>
                </a:ext>
              </a:extLst>
            </p:cNvPr>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068;p23">
              <a:extLst>
                <a:ext uri="{FF2B5EF4-FFF2-40B4-BE49-F238E27FC236}">
                  <a16:creationId xmlns:a16="http://schemas.microsoft.com/office/drawing/2014/main" id="{60BCE88B-0D42-ADA4-4FC9-0A16CDC894A1}"/>
                </a:ext>
              </a:extLst>
            </p:cNvPr>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069;p23">
              <a:extLst>
                <a:ext uri="{FF2B5EF4-FFF2-40B4-BE49-F238E27FC236}">
                  <a16:creationId xmlns:a16="http://schemas.microsoft.com/office/drawing/2014/main" id="{ABC7E95F-CC8C-11E1-D228-51CAFD09B23B}"/>
                </a:ext>
              </a:extLst>
            </p:cNvPr>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070;p23">
              <a:extLst>
                <a:ext uri="{FF2B5EF4-FFF2-40B4-BE49-F238E27FC236}">
                  <a16:creationId xmlns:a16="http://schemas.microsoft.com/office/drawing/2014/main" id="{AC365D93-9E8D-AA90-DD53-D3702A90DE6C}"/>
                </a:ext>
              </a:extLst>
            </p:cNvPr>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071;p23">
              <a:extLst>
                <a:ext uri="{FF2B5EF4-FFF2-40B4-BE49-F238E27FC236}">
                  <a16:creationId xmlns:a16="http://schemas.microsoft.com/office/drawing/2014/main" id="{6BFD8E37-BAA2-C6D0-084E-ECA9B3CC6304}"/>
                </a:ext>
              </a:extLst>
            </p:cNvPr>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072;p23">
              <a:extLst>
                <a:ext uri="{FF2B5EF4-FFF2-40B4-BE49-F238E27FC236}">
                  <a16:creationId xmlns:a16="http://schemas.microsoft.com/office/drawing/2014/main" id="{073C0934-B52F-691C-85A4-234FB49DEEDA}"/>
                </a:ext>
              </a:extLst>
            </p:cNvPr>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073;p23">
              <a:extLst>
                <a:ext uri="{FF2B5EF4-FFF2-40B4-BE49-F238E27FC236}">
                  <a16:creationId xmlns:a16="http://schemas.microsoft.com/office/drawing/2014/main" id="{855D5D3A-BDDD-18D1-7453-CA77C755B75E}"/>
                </a:ext>
              </a:extLst>
            </p:cNvPr>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074;p23">
              <a:extLst>
                <a:ext uri="{FF2B5EF4-FFF2-40B4-BE49-F238E27FC236}">
                  <a16:creationId xmlns:a16="http://schemas.microsoft.com/office/drawing/2014/main" id="{CA29D4D8-4AB4-31B9-0BED-5A5B71884BF1}"/>
                </a:ext>
              </a:extLst>
            </p:cNvPr>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075;p23">
              <a:extLst>
                <a:ext uri="{FF2B5EF4-FFF2-40B4-BE49-F238E27FC236}">
                  <a16:creationId xmlns:a16="http://schemas.microsoft.com/office/drawing/2014/main" id="{795FC547-0EB7-71C6-3FC2-2D440867BCFB}"/>
                </a:ext>
              </a:extLst>
            </p:cNvPr>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076;p23">
              <a:extLst>
                <a:ext uri="{FF2B5EF4-FFF2-40B4-BE49-F238E27FC236}">
                  <a16:creationId xmlns:a16="http://schemas.microsoft.com/office/drawing/2014/main" id="{05529ED4-CCDF-8327-0979-39BC59025741}"/>
                </a:ext>
              </a:extLst>
            </p:cNvPr>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077;p23">
              <a:extLst>
                <a:ext uri="{FF2B5EF4-FFF2-40B4-BE49-F238E27FC236}">
                  <a16:creationId xmlns:a16="http://schemas.microsoft.com/office/drawing/2014/main" id="{D1E29ECA-363C-BB89-BC87-95BE96D6B426}"/>
                </a:ext>
              </a:extLst>
            </p:cNvPr>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078;p23">
              <a:extLst>
                <a:ext uri="{FF2B5EF4-FFF2-40B4-BE49-F238E27FC236}">
                  <a16:creationId xmlns:a16="http://schemas.microsoft.com/office/drawing/2014/main" id="{2752D66A-E301-BD42-DBC6-2F837E2528BB}"/>
                </a:ext>
              </a:extLst>
            </p:cNvPr>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079;p23">
              <a:extLst>
                <a:ext uri="{FF2B5EF4-FFF2-40B4-BE49-F238E27FC236}">
                  <a16:creationId xmlns:a16="http://schemas.microsoft.com/office/drawing/2014/main" id="{FB56AD2C-570A-D23E-9638-F04D24298AD5}"/>
                </a:ext>
              </a:extLst>
            </p:cNvPr>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080;p23">
              <a:extLst>
                <a:ext uri="{FF2B5EF4-FFF2-40B4-BE49-F238E27FC236}">
                  <a16:creationId xmlns:a16="http://schemas.microsoft.com/office/drawing/2014/main" id="{675C2EAD-7C75-9D91-5DB1-D072799C9F43}"/>
                </a:ext>
              </a:extLst>
            </p:cNvPr>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081;p23">
              <a:extLst>
                <a:ext uri="{FF2B5EF4-FFF2-40B4-BE49-F238E27FC236}">
                  <a16:creationId xmlns:a16="http://schemas.microsoft.com/office/drawing/2014/main" id="{F5FCF493-505F-7B80-89CE-7A5CB6B4D52C}"/>
                </a:ext>
              </a:extLst>
            </p:cNvPr>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082;p23">
              <a:extLst>
                <a:ext uri="{FF2B5EF4-FFF2-40B4-BE49-F238E27FC236}">
                  <a16:creationId xmlns:a16="http://schemas.microsoft.com/office/drawing/2014/main" id="{36703C05-8344-C85F-7D90-365BC8C592D5}"/>
                </a:ext>
              </a:extLst>
            </p:cNvPr>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083;p23">
              <a:extLst>
                <a:ext uri="{FF2B5EF4-FFF2-40B4-BE49-F238E27FC236}">
                  <a16:creationId xmlns:a16="http://schemas.microsoft.com/office/drawing/2014/main" id="{32962626-1273-A22B-C507-C1344587B667}"/>
                </a:ext>
              </a:extLst>
            </p:cNvPr>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084;p23">
              <a:extLst>
                <a:ext uri="{FF2B5EF4-FFF2-40B4-BE49-F238E27FC236}">
                  <a16:creationId xmlns:a16="http://schemas.microsoft.com/office/drawing/2014/main" id="{B51CFC12-6796-EB25-6FF0-8A03EAC6AC16}"/>
                </a:ext>
              </a:extLst>
            </p:cNvPr>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085;p23">
              <a:extLst>
                <a:ext uri="{FF2B5EF4-FFF2-40B4-BE49-F238E27FC236}">
                  <a16:creationId xmlns:a16="http://schemas.microsoft.com/office/drawing/2014/main" id="{999FB300-EDCD-DE97-A386-1D62094A070F}"/>
                </a:ext>
              </a:extLst>
            </p:cNvPr>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086;p23">
              <a:extLst>
                <a:ext uri="{FF2B5EF4-FFF2-40B4-BE49-F238E27FC236}">
                  <a16:creationId xmlns:a16="http://schemas.microsoft.com/office/drawing/2014/main" id="{A4544B70-1968-5106-2E3C-2CD66812E804}"/>
                </a:ext>
              </a:extLst>
            </p:cNvPr>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087;p23">
              <a:extLst>
                <a:ext uri="{FF2B5EF4-FFF2-40B4-BE49-F238E27FC236}">
                  <a16:creationId xmlns:a16="http://schemas.microsoft.com/office/drawing/2014/main" id="{2F523BE9-5752-C14C-79CD-5D52AFB55271}"/>
                </a:ext>
              </a:extLst>
            </p:cNvPr>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088;p23">
              <a:extLst>
                <a:ext uri="{FF2B5EF4-FFF2-40B4-BE49-F238E27FC236}">
                  <a16:creationId xmlns:a16="http://schemas.microsoft.com/office/drawing/2014/main" id="{EA546501-0F65-763B-C0E2-72804D1C0081}"/>
                </a:ext>
              </a:extLst>
            </p:cNvPr>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089;p23">
              <a:extLst>
                <a:ext uri="{FF2B5EF4-FFF2-40B4-BE49-F238E27FC236}">
                  <a16:creationId xmlns:a16="http://schemas.microsoft.com/office/drawing/2014/main" id="{3555B9F3-9CD4-62D8-FEEF-8011E997A582}"/>
                </a:ext>
              </a:extLst>
            </p:cNvPr>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090;p23">
              <a:extLst>
                <a:ext uri="{FF2B5EF4-FFF2-40B4-BE49-F238E27FC236}">
                  <a16:creationId xmlns:a16="http://schemas.microsoft.com/office/drawing/2014/main" id="{EEA1945B-F7C9-C32D-E457-3E9F8C1C4DD7}"/>
                </a:ext>
              </a:extLst>
            </p:cNvPr>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091;p23">
              <a:extLst>
                <a:ext uri="{FF2B5EF4-FFF2-40B4-BE49-F238E27FC236}">
                  <a16:creationId xmlns:a16="http://schemas.microsoft.com/office/drawing/2014/main" id="{D13919AA-7481-283C-EBC7-9B3E78BD7CD7}"/>
                </a:ext>
              </a:extLst>
            </p:cNvPr>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092;p23">
              <a:extLst>
                <a:ext uri="{FF2B5EF4-FFF2-40B4-BE49-F238E27FC236}">
                  <a16:creationId xmlns:a16="http://schemas.microsoft.com/office/drawing/2014/main" id="{C2171C43-2669-04B6-11FD-BA7C7EF48737}"/>
                </a:ext>
              </a:extLst>
            </p:cNvPr>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093;p23">
              <a:extLst>
                <a:ext uri="{FF2B5EF4-FFF2-40B4-BE49-F238E27FC236}">
                  <a16:creationId xmlns:a16="http://schemas.microsoft.com/office/drawing/2014/main" id="{17C17AB4-9890-B204-82DD-F6EBF86BA25C}"/>
                </a:ext>
              </a:extLst>
            </p:cNvPr>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094;p23">
              <a:extLst>
                <a:ext uri="{FF2B5EF4-FFF2-40B4-BE49-F238E27FC236}">
                  <a16:creationId xmlns:a16="http://schemas.microsoft.com/office/drawing/2014/main" id="{A21A63FF-A912-9ED3-6934-248BB90790AE}"/>
                </a:ext>
              </a:extLst>
            </p:cNvPr>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095;p23">
              <a:extLst>
                <a:ext uri="{FF2B5EF4-FFF2-40B4-BE49-F238E27FC236}">
                  <a16:creationId xmlns:a16="http://schemas.microsoft.com/office/drawing/2014/main" id="{6083530C-0289-76DE-404E-38073575F9A7}"/>
                </a:ext>
              </a:extLst>
            </p:cNvPr>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096;p23">
              <a:extLst>
                <a:ext uri="{FF2B5EF4-FFF2-40B4-BE49-F238E27FC236}">
                  <a16:creationId xmlns:a16="http://schemas.microsoft.com/office/drawing/2014/main" id="{D6F93984-AD32-3C91-C433-79BA4F369DA8}"/>
                </a:ext>
              </a:extLst>
            </p:cNvPr>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097;p23">
              <a:extLst>
                <a:ext uri="{FF2B5EF4-FFF2-40B4-BE49-F238E27FC236}">
                  <a16:creationId xmlns:a16="http://schemas.microsoft.com/office/drawing/2014/main" id="{CDF58550-87EB-D6E0-C606-0C1FB6E6FED8}"/>
                </a:ext>
              </a:extLst>
            </p:cNvPr>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098;p23">
              <a:extLst>
                <a:ext uri="{FF2B5EF4-FFF2-40B4-BE49-F238E27FC236}">
                  <a16:creationId xmlns:a16="http://schemas.microsoft.com/office/drawing/2014/main" id="{6AE6B58B-47B4-21E8-5A8D-EA0BA7CFFBBA}"/>
                </a:ext>
              </a:extLst>
            </p:cNvPr>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099;p23">
              <a:extLst>
                <a:ext uri="{FF2B5EF4-FFF2-40B4-BE49-F238E27FC236}">
                  <a16:creationId xmlns:a16="http://schemas.microsoft.com/office/drawing/2014/main" id="{0C7B661B-0953-E8EA-BC8E-4C041CC31CC9}"/>
                </a:ext>
              </a:extLst>
            </p:cNvPr>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100;p23">
              <a:extLst>
                <a:ext uri="{FF2B5EF4-FFF2-40B4-BE49-F238E27FC236}">
                  <a16:creationId xmlns:a16="http://schemas.microsoft.com/office/drawing/2014/main" id="{AAB3713B-D489-E2BC-C4AF-DFA095C2D8F8}"/>
                </a:ext>
              </a:extLst>
            </p:cNvPr>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101;p23">
              <a:extLst>
                <a:ext uri="{FF2B5EF4-FFF2-40B4-BE49-F238E27FC236}">
                  <a16:creationId xmlns:a16="http://schemas.microsoft.com/office/drawing/2014/main" id="{D566CE5A-43C9-889F-1F70-E56FD8D93A39}"/>
                </a:ext>
              </a:extLst>
            </p:cNvPr>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102;p23">
              <a:extLst>
                <a:ext uri="{FF2B5EF4-FFF2-40B4-BE49-F238E27FC236}">
                  <a16:creationId xmlns:a16="http://schemas.microsoft.com/office/drawing/2014/main" id="{CAAB9632-88D9-05F8-641F-782238919663}"/>
                </a:ext>
              </a:extLst>
            </p:cNvPr>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103;p23">
              <a:extLst>
                <a:ext uri="{FF2B5EF4-FFF2-40B4-BE49-F238E27FC236}">
                  <a16:creationId xmlns:a16="http://schemas.microsoft.com/office/drawing/2014/main" id="{11B597E0-7A34-311F-9F1B-E82550D4FF23}"/>
                </a:ext>
              </a:extLst>
            </p:cNvPr>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104;p23">
              <a:extLst>
                <a:ext uri="{FF2B5EF4-FFF2-40B4-BE49-F238E27FC236}">
                  <a16:creationId xmlns:a16="http://schemas.microsoft.com/office/drawing/2014/main" id="{A1C2A748-4831-F2CE-2C0D-9CDAD86B59E4}"/>
                </a:ext>
              </a:extLst>
            </p:cNvPr>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105;p23">
              <a:extLst>
                <a:ext uri="{FF2B5EF4-FFF2-40B4-BE49-F238E27FC236}">
                  <a16:creationId xmlns:a16="http://schemas.microsoft.com/office/drawing/2014/main" id="{664465B2-E0CE-A049-DC32-337024F9933D}"/>
                </a:ext>
              </a:extLst>
            </p:cNvPr>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106;p23">
              <a:extLst>
                <a:ext uri="{FF2B5EF4-FFF2-40B4-BE49-F238E27FC236}">
                  <a16:creationId xmlns:a16="http://schemas.microsoft.com/office/drawing/2014/main" id="{7A6AE0DC-5F3F-79C6-8CE1-6F82ED761799}"/>
                </a:ext>
              </a:extLst>
            </p:cNvPr>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107;p23">
              <a:extLst>
                <a:ext uri="{FF2B5EF4-FFF2-40B4-BE49-F238E27FC236}">
                  <a16:creationId xmlns:a16="http://schemas.microsoft.com/office/drawing/2014/main" id="{65576CB8-8986-9189-BA3C-17FB8600C67F}"/>
                </a:ext>
              </a:extLst>
            </p:cNvPr>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108;p23">
              <a:extLst>
                <a:ext uri="{FF2B5EF4-FFF2-40B4-BE49-F238E27FC236}">
                  <a16:creationId xmlns:a16="http://schemas.microsoft.com/office/drawing/2014/main" id="{F9F315A9-9836-BD51-2C3C-2A9E09F384D3}"/>
                </a:ext>
              </a:extLst>
            </p:cNvPr>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109;p23">
              <a:extLst>
                <a:ext uri="{FF2B5EF4-FFF2-40B4-BE49-F238E27FC236}">
                  <a16:creationId xmlns:a16="http://schemas.microsoft.com/office/drawing/2014/main" id="{B906D239-0898-3984-2B31-6615DF1D5CCC}"/>
                </a:ext>
              </a:extLst>
            </p:cNvPr>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110;p23">
              <a:extLst>
                <a:ext uri="{FF2B5EF4-FFF2-40B4-BE49-F238E27FC236}">
                  <a16:creationId xmlns:a16="http://schemas.microsoft.com/office/drawing/2014/main" id="{AD232FC8-CB49-26D2-6169-EA6EA0A4B209}"/>
                </a:ext>
              </a:extLst>
            </p:cNvPr>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111;p23">
              <a:extLst>
                <a:ext uri="{FF2B5EF4-FFF2-40B4-BE49-F238E27FC236}">
                  <a16:creationId xmlns:a16="http://schemas.microsoft.com/office/drawing/2014/main" id="{BFCE6C85-CA04-11A8-666B-658C3E985C4A}"/>
                </a:ext>
              </a:extLst>
            </p:cNvPr>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112;p23">
              <a:extLst>
                <a:ext uri="{FF2B5EF4-FFF2-40B4-BE49-F238E27FC236}">
                  <a16:creationId xmlns:a16="http://schemas.microsoft.com/office/drawing/2014/main" id="{B1E6E543-445A-B97E-7206-E857C410246E}"/>
                </a:ext>
              </a:extLst>
            </p:cNvPr>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113;p23">
              <a:extLst>
                <a:ext uri="{FF2B5EF4-FFF2-40B4-BE49-F238E27FC236}">
                  <a16:creationId xmlns:a16="http://schemas.microsoft.com/office/drawing/2014/main" id="{436FFCA6-B100-C3A9-7463-8B0F3BC4B52A}"/>
                </a:ext>
              </a:extLst>
            </p:cNvPr>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114;p23">
              <a:extLst>
                <a:ext uri="{FF2B5EF4-FFF2-40B4-BE49-F238E27FC236}">
                  <a16:creationId xmlns:a16="http://schemas.microsoft.com/office/drawing/2014/main" id="{0F745A68-58B1-4550-29B3-3C5215B0AA19}"/>
                </a:ext>
              </a:extLst>
            </p:cNvPr>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115;p23">
              <a:extLst>
                <a:ext uri="{FF2B5EF4-FFF2-40B4-BE49-F238E27FC236}">
                  <a16:creationId xmlns:a16="http://schemas.microsoft.com/office/drawing/2014/main" id="{AA439922-33AD-B6A3-01B3-B9FBC1E29D4D}"/>
                </a:ext>
              </a:extLst>
            </p:cNvPr>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2223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5"/>
        <p:cNvGrpSpPr/>
        <p:nvPr/>
      </p:nvGrpSpPr>
      <p:grpSpPr>
        <a:xfrm>
          <a:off x="0" y="0"/>
          <a:ext cx="0" cy="0"/>
          <a:chOff x="0" y="0"/>
          <a:chExt cx="0" cy="0"/>
        </a:xfrm>
      </p:grpSpPr>
      <p:sp>
        <p:nvSpPr>
          <p:cNvPr id="516" name="Google Shape;516;p37"/>
          <p:cNvSpPr txBox="1">
            <a:spLocks noGrp="1"/>
          </p:cNvSpPr>
          <p:nvPr>
            <p:ph type="title"/>
          </p:nvPr>
        </p:nvSpPr>
        <p:spPr>
          <a:xfrm>
            <a:off x="713225" y="3375938"/>
            <a:ext cx="4737300" cy="6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517" name="Google Shape;517;p37"/>
          <p:cNvSpPr txBox="1">
            <a:spLocks noGrp="1"/>
          </p:cNvSpPr>
          <p:nvPr>
            <p:ph type="subTitle" idx="1"/>
          </p:nvPr>
        </p:nvSpPr>
        <p:spPr>
          <a:xfrm>
            <a:off x="713225" y="1302603"/>
            <a:ext cx="6691200" cy="179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this topic about?</a:t>
            </a:r>
            <a:endParaRPr/>
          </a:p>
        </p:txBody>
      </p:sp>
      <p:sp>
        <p:nvSpPr>
          <p:cNvPr id="532" name="Google Shape;532;p39"/>
          <p:cNvSpPr txBox="1">
            <a:spLocks noGrp="1"/>
          </p:cNvSpPr>
          <p:nvPr>
            <p:ph type="subTitle" idx="1"/>
          </p:nvPr>
        </p:nvSpPr>
        <p:spPr>
          <a:xfrm>
            <a:off x="863387" y="2373399"/>
            <a:ext cx="23238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of them all</a:t>
            </a:r>
            <a:endParaRPr/>
          </a:p>
        </p:txBody>
      </p:sp>
      <p:sp>
        <p:nvSpPr>
          <p:cNvPr id="533" name="Google Shape;533;p39"/>
          <p:cNvSpPr txBox="1">
            <a:spLocks noGrp="1"/>
          </p:cNvSpPr>
          <p:nvPr>
            <p:ph type="subTitle" idx="2"/>
          </p:nvPr>
        </p:nvSpPr>
        <p:spPr>
          <a:xfrm>
            <a:off x="3410100" y="2907636"/>
            <a:ext cx="23238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34" name="Google Shape;534;p39"/>
          <p:cNvSpPr txBox="1">
            <a:spLocks noGrp="1"/>
          </p:cNvSpPr>
          <p:nvPr>
            <p:ph type="subTitle" idx="3"/>
          </p:nvPr>
        </p:nvSpPr>
        <p:spPr>
          <a:xfrm>
            <a:off x="5956813" y="3441874"/>
            <a:ext cx="23238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35" name="Google Shape;535;p39"/>
          <p:cNvSpPr txBox="1">
            <a:spLocks noGrp="1"/>
          </p:cNvSpPr>
          <p:nvPr>
            <p:ph type="subTitle" idx="4"/>
          </p:nvPr>
        </p:nvSpPr>
        <p:spPr>
          <a:xfrm>
            <a:off x="863387" y="2062850"/>
            <a:ext cx="23238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36" name="Google Shape;536;p39"/>
          <p:cNvSpPr txBox="1">
            <a:spLocks noGrp="1"/>
          </p:cNvSpPr>
          <p:nvPr>
            <p:ph type="subTitle" idx="5"/>
          </p:nvPr>
        </p:nvSpPr>
        <p:spPr>
          <a:xfrm>
            <a:off x="3410100" y="2597088"/>
            <a:ext cx="23238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37" name="Google Shape;537;p39"/>
          <p:cNvSpPr txBox="1">
            <a:spLocks noGrp="1"/>
          </p:cNvSpPr>
          <p:nvPr>
            <p:ph type="subTitle" idx="6"/>
          </p:nvPr>
        </p:nvSpPr>
        <p:spPr>
          <a:xfrm>
            <a:off x="5956813" y="3131325"/>
            <a:ext cx="23238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538" name="Google Shape;538;p39"/>
          <p:cNvGrpSpPr/>
          <p:nvPr/>
        </p:nvGrpSpPr>
        <p:grpSpPr>
          <a:xfrm>
            <a:off x="1845967" y="1547229"/>
            <a:ext cx="358640" cy="363226"/>
            <a:chOff x="-42617300" y="3587775"/>
            <a:chExt cx="306950" cy="310875"/>
          </a:xfrm>
        </p:grpSpPr>
        <p:sp>
          <p:nvSpPr>
            <p:cNvPr id="539" name="Google Shape;539;p3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9"/>
          <p:cNvGrpSpPr/>
          <p:nvPr/>
        </p:nvGrpSpPr>
        <p:grpSpPr>
          <a:xfrm>
            <a:off x="7008722" y="2608947"/>
            <a:ext cx="219981" cy="369974"/>
            <a:chOff x="-38109725" y="3955025"/>
            <a:chExt cx="188275" cy="316650"/>
          </a:xfrm>
        </p:grpSpPr>
        <p:sp>
          <p:nvSpPr>
            <p:cNvPr id="542" name="Google Shape;542;p3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9"/>
          <p:cNvGrpSpPr/>
          <p:nvPr/>
        </p:nvGrpSpPr>
        <p:grpSpPr>
          <a:xfrm>
            <a:off x="4388853" y="2074481"/>
            <a:ext cx="366293" cy="370441"/>
            <a:chOff x="-39647175" y="3972000"/>
            <a:chExt cx="313500" cy="317050"/>
          </a:xfrm>
        </p:grpSpPr>
        <p:sp>
          <p:nvSpPr>
            <p:cNvPr id="545" name="Google Shape;545;p3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D38462C0-3F99-6A92-E078-C89C3ACE5337}"/>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70218E96-1635-C99D-37DB-3CA442B7832E}"/>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PROBLEM DISCOVERY</a:t>
            </a:r>
            <a:endParaRPr dirty="0"/>
          </a:p>
        </p:txBody>
      </p:sp>
      <p:sp>
        <p:nvSpPr>
          <p:cNvPr id="556" name="Google Shape;556;p40">
            <a:extLst>
              <a:ext uri="{FF2B5EF4-FFF2-40B4-BE49-F238E27FC236}">
                <a16:creationId xmlns:a16="http://schemas.microsoft.com/office/drawing/2014/main" id="{56821100-B71C-7092-B4B8-86D277D64693}"/>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b="1" dirty="0"/>
              <a:t>In-depth Reading by Domain:</a:t>
            </a:r>
            <a:r>
              <a:rPr lang="en-US" dirty="0"/>
              <a:t> Focus on in-depth reading in specific areas within Computer Vision that show development potential or face significant challenges (e.g., Object Detection in low-light conditions, Semantic Segmentation for medical images, 3D Vision for autonomous robots,...).</a:t>
            </a:r>
          </a:p>
          <a:p>
            <a:pPr marL="800100" lvl="1" indent="-342900" algn="just">
              <a:buFont typeface="Wingdings" panose="05000000000000000000" pitchFamily="2" charset="2"/>
              <a:buChar char="Ø"/>
            </a:pPr>
            <a:r>
              <a:rPr lang="en-US" b="1" dirty="0"/>
              <a:t>"Trace Back" Patents:</a:t>
            </a:r>
            <a:r>
              <a:rPr lang="en-US" dirty="0"/>
              <a:t> Start with recent and important Patents in the CV field, carefully read the problem description that the Patent addresses, consider remaining limitations, or potential avenues for improvement.</a:t>
            </a:r>
          </a:p>
          <a:p>
            <a:pPr marL="800100" lvl="1" indent="-342900" algn="just">
              <a:buFont typeface="Wingdings" panose="05000000000000000000" pitchFamily="2" charset="2"/>
              <a:buChar char="Ø"/>
            </a:pPr>
            <a:r>
              <a:rPr lang="en-US" b="1" dirty="0"/>
              <a:t>"Skim" Top Conferences, Scientific Papers:</a:t>
            </a:r>
            <a:r>
              <a:rPr lang="en-US" dirty="0"/>
              <a:t> Regularly update on the latest scientific papers from top AI and CV conferences (CVPR, ICCV, ECCV, </a:t>
            </a:r>
            <a:r>
              <a:rPr lang="en-US" dirty="0" err="1"/>
              <a:t>NeurIPS</a:t>
            </a:r>
            <a:r>
              <a:rPr lang="en-US" dirty="0"/>
              <a:t>, ICML, ICLR, AAAI). Pay attention to the "Future Work" section in papers, which often suggests unsolved problems.</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9E1D4D44-016C-615F-2D50-8392AD2445AE}"/>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1.1. </a:t>
            </a:r>
            <a:r>
              <a:rPr lang="en-US" dirty="0"/>
              <a:t>Information Gathering</a:t>
            </a:r>
            <a:endParaRPr dirty="0"/>
          </a:p>
        </p:txBody>
      </p:sp>
    </p:spTree>
    <p:extLst>
      <p:ext uri="{BB962C8B-B14F-4D97-AF65-F5344CB8AC3E}">
        <p14:creationId xmlns:p14="http://schemas.microsoft.com/office/powerpoint/2010/main" val="359320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0"/>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PROBLEM DISCOVERY</a:t>
            </a:r>
            <a:endParaRPr dirty="0"/>
          </a:p>
        </p:txBody>
      </p:sp>
      <p:sp>
        <p:nvSpPr>
          <p:cNvPr id="556" name="Google Shape;556;p40"/>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Inventor, Technical Leader</a:t>
            </a:r>
          </a:p>
          <a:p>
            <a:pPr marL="342900" lvl="0" indent="-342900" algn="l" rtl="0">
              <a:spcBef>
                <a:spcPts val="300"/>
              </a:spcBef>
              <a:spcAft>
                <a:spcPts val="300"/>
              </a:spcAft>
              <a:buFont typeface="+mj-lt"/>
              <a:buAutoNum type="alphaLcPeriod"/>
            </a:pPr>
            <a:r>
              <a:rPr lang="en-US" b="1" i="1" dirty="0"/>
              <a:t>Target: </a:t>
            </a:r>
            <a:r>
              <a:rPr lang="en-US" dirty="0"/>
              <a:t>Brainstorm and identify Team's "Potential Problems" for further research.</a:t>
            </a:r>
            <a:endParaRPr lang="en-US" b="1" i="1" dirty="0"/>
          </a:p>
          <a:p>
            <a:pPr marL="342900" lvl="0" indent="-342900" algn="l" rtl="0">
              <a:spcBef>
                <a:spcPts val="300"/>
              </a:spcBef>
              <a:spcAft>
                <a:spcPts val="300"/>
              </a:spcAft>
              <a:buFont typeface="+mj-lt"/>
              <a:buAutoNum type="alphaLcPeriod"/>
            </a:pPr>
            <a:r>
              <a:rPr lang="en-US" b="1" i="1" dirty="0"/>
              <a:t>Output: </a:t>
            </a:r>
            <a:r>
              <a:rPr lang="en-US" dirty="0"/>
              <a:t>List of Team's "Potential Problems“.</a:t>
            </a:r>
            <a:endParaRPr lang="en-US" b="1" i="1" dirty="0"/>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Facilitate Discussion</a:t>
            </a:r>
            <a:r>
              <a:rPr lang="en-US" dirty="0"/>
              <a:t>: Lead team meetings (e.g., 1-2 hours/week or 2 weeks).</a:t>
            </a:r>
          </a:p>
          <a:p>
            <a:pPr marL="1257300" lvl="2" indent="-342900" algn="l">
              <a:spcBef>
                <a:spcPts val="300"/>
              </a:spcBef>
              <a:spcAft>
                <a:spcPts val="300"/>
              </a:spcAft>
              <a:buFont typeface="Wingdings" panose="05000000000000000000" pitchFamily="2" charset="2"/>
              <a:buChar char="Ø"/>
            </a:pPr>
            <a:r>
              <a:rPr lang="en-US" b="1" dirty="0"/>
              <a:t>Prompt and Guide</a:t>
            </a:r>
            <a:r>
              <a:rPr lang="en-US" dirty="0"/>
              <a:t>: Suggest aspects to consider, ask guiding questions.</a:t>
            </a:r>
          </a:p>
          <a:p>
            <a:pPr marL="800100" lvl="1" indent="-342900" algn="l">
              <a:spcBef>
                <a:spcPts val="300"/>
              </a:spcBef>
              <a:spcAft>
                <a:spcPts val="300"/>
              </a:spcAft>
              <a:buFont typeface="Wingdings" panose="05000000000000000000" pitchFamily="2" charset="2"/>
              <a:buChar char="Ø"/>
            </a:pPr>
            <a:r>
              <a:rPr lang="en-US" i="1" dirty="0"/>
              <a:t>Inventor:</a:t>
            </a:r>
          </a:p>
          <a:p>
            <a:pPr marL="1257300" lvl="2" indent="-342900" algn="l">
              <a:spcBef>
                <a:spcPts val="300"/>
              </a:spcBef>
              <a:spcAft>
                <a:spcPts val="300"/>
              </a:spcAft>
              <a:buFont typeface="Wingdings" panose="05000000000000000000" pitchFamily="2" charset="2"/>
              <a:buChar char="Ø"/>
            </a:pPr>
            <a:r>
              <a:rPr lang="en-US" b="1" dirty="0"/>
              <a:t>Share</a:t>
            </a:r>
            <a:r>
              <a:rPr lang="en-US" i="1" dirty="0"/>
              <a:t>: </a:t>
            </a:r>
            <a:r>
              <a:rPr lang="en-US" dirty="0"/>
              <a:t>Briefly present (5-10 minutes) 1-2 potential problems and reasons.</a:t>
            </a:r>
          </a:p>
          <a:p>
            <a:pPr marL="1257300" lvl="2" indent="-342900" algn="l">
              <a:spcBef>
                <a:spcPts val="300"/>
              </a:spcBef>
              <a:spcAft>
                <a:spcPts val="300"/>
              </a:spcAft>
              <a:buFont typeface="Wingdings" panose="05000000000000000000" pitchFamily="2" charset="2"/>
              <a:buChar char="Ø"/>
            </a:pPr>
            <a:r>
              <a:rPr lang="en-US" b="1" dirty="0"/>
              <a:t>Discuss</a:t>
            </a:r>
            <a:r>
              <a:rPr lang="en-US" dirty="0"/>
              <a:t>: Listen, ask questions, contribute ideas, build upon each other's ideas.</a:t>
            </a:r>
          </a:p>
        </p:txBody>
      </p:sp>
      <p:sp>
        <p:nvSpPr>
          <p:cNvPr id="558" name="Google Shape;558;p40"/>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1.2. </a:t>
            </a:r>
            <a:r>
              <a:rPr lang="en-US" dirty="0"/>
              <a:t>Problem Brainstorming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B07B4893-28A2-87C8-44B1-50AF948CCE65}"/>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CC444717-B410-5723-7EA8-0D768FC692A9}"/>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PROBLEM DISCOVERY</a:t>
            </a:r>
            <a:endParaRPr dirty="0"/>
          </a:p>
        </p:txBody>
      </p:sp>
      <p:sp>
        <p:nvSpPr>
          <p:cNvPr id="556" name="Google Shape;556;p40">
            <a:extLst>
              <a:ext uri="{FF2B5EF4-FFF2-40B4-BE49-F238E27FC236}">
                <a16:creationId xmlns:a16="http://schemas.microsoft.com/office/drawing/2014/main" id="{95D47C40-7C2F-25A5-2513-55047092865E}"/>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b="1" dirty="0"/>
              <a:t>"Theme-based Brainstorming": </a:t>
            </a:r>
            <a:r>
              <a:rPr lang="en-US" dirty="0"/>
              <a:t>Choose a specific theme (e.g., "CV Applications in Healthcare“, "CV for Autonomous Vehicles,") and focus brainstorming on problems related to that theme. </a:t>
            </a:r>
          </a:p>
          <a:p>
            <a:pPr marL="800100" lvl="1" indent="-342900" algn="just">
              <a:buFont typeface="Wingdings" panose="05000000000000000000" pitchFamily="2" charset="2"/>
              <a:buChar char="Ø"/>
            </a:pPr>
            <a:r>
              <a:rPr lang="en-US" b="1" dirty="0">
                <a:hlinkClick r:id="rId3"/>
              </a:rPr>
              <a:t>"Brainwriting" (6-3-5 Technique)</a:t>
            </a:r>
            <a:r>
              <a:rPr lang="en-US" dirty="0"/>
              <a:t>: This process involves 6 participants, who each member writes down 3 potential problems in 5 minutes, then passes it to the next person to add/develop 3 new problems based on these problems. </a:t>
            </a:r>
          </a:p>
          <a:p>
            <a:pPr marL="800100" lvl="1" indent="-342900" algn="just">
              <a:buFont typeface="Wingdings" panose="05000000000000000000" pitchFamily="2" charset="2"/>
              <a:buChar char="Ø"/>
            </a:pPr>
            <a:r>
              <a:rPr lang="en-US" b="1" dirty="0"/>
              <a:t>"Reverse Brainstorming"</a:t>
            </a:r>
            <a:r>
              <a:rPr lang="en-US" dirty="0"/>
              <a:t>: Instead of brainstorming "solutions" for a problem, brainstorm "ways to make the problem worse". Then, reverse these "bad" ideas to find problems to solve or opportunities for improvement.</a:t>
            </a:r>
          </a:p>
          <a:p>
            <a:pPr marL="800100" lvl="1" indent="-342900" algn="just">
              <a:buFont typeface="Wingdings" panose="05000000000000000000" pitchFamily="2" charset="2"/>
              <a:buChar char="Ø"/>
            </a:pPr>
            <a:r>
              <a:rPr lang="en-US" b="1" dirty="0"/>
              <a:t>"Customer Journey Mapping"</a:t>
            </a:r>
            <a:r>
              <a:rPr lang="en-US" dirty="0"/>
              <a:t>: Map out the customer journey experience when using current products/services. Identify "pain points," "inconveniences," or "dissatisfaction" in that journey, which can be "Potential Problems.“</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8399837B-718B-4A34-03AB-029CEAC21C57}"/>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1.2. </a:t>
            </a:r>
            <a:r>
              <a:rPr lang="en-US" dirty="0"/>
              <a:t>Problem Brainstorming</a:t>
            </a:r>
            <a:endParaRPr dirty="0"/>
          </a:p>
        </p:txBody>
      </p:sp>
    </p:spTree>
    <p:extLst>
      <p:ext uri="{BB962C8B-B14F-4D97-AF65-F5344CB8AC3E}">
        <p14:creationId xmlns:p14="http://schemas.microsoft.com/office/powerpoint/2010/main" val="26493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468" name="Google Shape;468;p33"/>
          <p:cNvGraphicFramePr/>
          <p:nvPr/>
        </p:nvGraphicFramePr>
        <p:xfrm>
          <a:off x="720000" y="1614825"/>
          <a:ext cx="7704000" cy="2169150"/>
        </p:xfrm>
        <a:graphic>
          <a:graphicData uri="http://schemas.openxmlformats.org/drawingml/2006/table">
            <a:tbl>
              <a:tblPr>
                <a:noFill/>
                <a:tableStyleId>{4B4A870D-4313-460E-B0B0-3933D9FF8113}</a:tableStyleId>
              </a:tblPr>
              <a:tblGrid>
                <a:gridCol w="2363725">
                  <a:extLst>
                    <a:ext uri="{9D8B030D-6E8A-4147-A177-3AD203B41FA5}">
                      <a16:colId xmlns:a16="http://schemas.microsoft.com/office/drawing/2014/main" val="20000"/>
                    </a:ext>
                  </a:extLst>
                </a:gridCol>
                <a:gridCol w="534027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dirty="0">
                          <a:solidFill>
                            <a:schemeClr val="hlink"/>
                          </a:solidFill>
                          <a:latin typeface="Albert Sans"/>
                          <a:ea typeface="Albert Sans"/>
                          <a:cs typeface="Albert Sans"/>
                          <a:sym typeface="Albert Sans"/>
                          <a:hlinkClick r:id="rId4" action="ppaction://hlinksldjump"/>
                        </a:rPr>
                        <a:t>Used</a:t>
                      </a:r>
                      <a:r>
                        <a:rPr lang="en" sz="1000" b="1" dirty="0">
                          <a:solidFill>
                            <a:schemeClr val="dk1"/>
                          </a:solidFill>
                          <a:latin typeface="Albert Sans"/>
                          <a:ea typeface="Albert Sans"/>
                          <a:cs typeface="Albert Sans"/>
                          <a:sym typeface="Albert Sans"/>
                        </a:rPr>
                        <a:t> and </a:t>
                      </a:r>
                      <a:r>
                        <a:rPr lang="en" sz="1000" b="1" u="sng" dirty="0">
                          <a:solidFill>
                            <a:schemeClr val="hlink"/>
                          </a:solidFill>
                          <a:latin typeface="Albert Sans"/>
                          <a:ea typeface="Albert Sans"/>
                          <a:cs typeface="Albert Sans"/>
                          <a:sym typeface="Albert Sans"/>
                          <a:hlinkClick r:id="rId5" action="ppaction://hlinksldjump"/>
                        </a:rPr>
                        <a:t>alternative resources</a:t>
                      </a:r>
                      <a:endParaRPr sz="1000" b="1" u="sng" dirty="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Albert Sans"/>
                          <a:ea typeface="Albert Sans"/>
                          <a:cs typeface="Albert Sans"/>
                          <a:sym typeface="Albert Sans"/>
                        </a:rPr>
                        <a:t>You can edit the master slides easily. For more info, click </a:t>
                      </a:r>
                      <a:r>
                        <a:rPr lang="en" sz="1000" b="1" u="sng" dirty="0">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dirty="0">
                        <a:solidFill>
                          <a:schemeClr val="dk1"/>
                        </a:solidFill>
                        <a:latin typeface="Albert Sans"/>
                        <a:ea typeface="Albert Sans"/>
                        <a:cs typeface="Albert Sans"/>
                        <a:sym typeface="Albert Sans"/>
                      </a:endParaRPr>
                    </a:p>
                  </a:txBody>
                  <a:tcPr marL="91425" marR="91425"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9" name="Google Shape;469;p33"/>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470" name="Google Shape;470;p33"/>
          <p:cNvSpPr txBox="1"/>
          <p:nvPr/>
        </p:nvSpPr>
        <p:spPr>
          <a:xfrm>
            <a:off x="720007" y="4133675"/>
            <a:ext cx="264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FAQs</a:t>
            </a:r>
            <a:endParaRPr sz="1000" b="1" u="sng">
              <a:solidFill>
                <a:schemeClr val="dk1"/>
              </a:solidFill>
              <a:latin typeface="Albert Sans"/>
              <a:ea typeface="Albert Sans"/>
              <a:cs typeface="Albert Sans"/>
              <a:sym typeface="Albert Sans"/>
            </a:endParaRPr>
          </a:p>
        </p:txBody>
      </p:sp>
      <p:sp>
        <p:nvSpPr>
          <p:cNvPr id="471" name="Google Shape;471;p33"/>
          <p:cNvSpPr txBox="1"/>
          <p:nvPr/>
        </p:nvSpPr>
        <p:spPr>
          <a:xfrm>
            <a:off x="4493871" y="4133675"/>
            <a:ext cx="3936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278C8683-6DFB-494E-86E5-F727C8159D2E}"/>
            </a:ext>
          </a:extLst>
        </p:cNvPr>
        <p:cNvGrpSpPr/>
        <p:nvPr/>
      </p:nvGrpSpPr>
      <p:grpSpPr>
        <a:xfrm>
          <a:off x="0" y="0"/>
          <a:ext cx="0" cy="0"/>
          <a:chOff x="0" y="0"/>
          <a:chExt cx="0" cy="0"/>
        </a:xfrm>
      </p:grpSpPr>
      <p:sp>
        <p:nvSpPr>
          <p:cNvPr id="558" name="Google Shape;558;p40">
            <a:extLst>
              <a:ext uri="{FF2B5EF4-FFF2-40B4-BE49-F238E27FC236}">
                <a16:creationId xmlns:a16="http://schemas.microsoft.com/office/drawing/2014/main" id="{327C82CB-A4BC-6F6C-3950-1145242E056C}"/>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1.3. </a:t>
            </a:r>
            <a:r>
              <a:rPr lang="en-US" dirty="0"/>
              <a:t>Problem Selection</a:t>
            </a:r>
            <a:endParaRPr dirty="0"/>
          </a:p>
        </p:txBody>
      </p:sp>
      <p:sp>
        <p:nvSpPr>
          <p:cNvPr id="552" name="Google Shape;552;p40">
            <a:extLst>
              <a:ext uri="{FF2B5EF4-FFF2-40B4-BE49-F238E27FC236}">
                <a16:creationId xmlns:a16="http://schemas.microsoft.com/office/drawing/2014/main" id="{92A1D0FC-32AC-D190-0332-3A095EF1DB2A}"/>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PROBLEM DISCOVERY</a:t>
            </a:r>
            <a:endParaRPr dirty="0"/>
          </a:p>
        </p:txBody>
      </p:sp>
      <p:sp>
        <p:nvSpPr>
          <p:cNvPr id="556" name="Google Shape;556;p40">
            <a:extLst>
              <a:ext uri="{FF2B5EF4-FFF2-40B4-BE49-F238E27FC236}">
                <a16:creationId xmlns:a16="http://schemas.microsoft.com/office/drawing/2014/main" id="{C58B9135-91A4-670C-9565-64DFE004DB91}"/>
              </a:ext>
            </a:extLst>
          </p:cNvPr>
          <p:cNvSpPr txBox="1">
            <a:spLocks noGrp="1"/>
          </p:cNvSpPr>
          <p:nvPr>
            <p:ph type="subTitle" idx="4"/>
          </p:nvPr>
        </p:nvSpPr>
        <p:spPr>
          <a:xfrm>
            <a:off x="705875" y="960160"/>
            <a:ext cx="7710981" cy="418334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Technical Leader, Part Leader</a:t>
            </a:r>
          </a:p>
          <a:p>
            <a:pPr marL="342900" lvl="0" indent="-342900" algn="l" rtl="0">
              <a:spcBef>
                <a:spcPts val="300"/>
              </a:spcBef>
              <a:spcAft>
                <a:spcPts val="300"/>
              </a:spcAft>
              <a:buFont typeface="+mj-lt"/>
              <a:buAutoNum type="alphaLcPeriod"/>
            </a:pPr>
            <a:r>
              <a:rPr lang="en-US" b="1" i="1" dirty="0"/>
              <a:t>Target: </a:t>
            </a:r>
            <a:r>
              <a:rPr lang="en-US" dirty="0"/>
              <a:t>Select "Priority Problems" with creative potential and suitability for the department/company.</a:t>
            </a:r>
            <a:endParaRPr lang="en-US" b="1" i="1" dirty="0"/>
          </a:p>
          <a:p>
            <a:pPr marL="342900" lvl="0" indent="-342900" algn="l" rtl="0">
              <a:spcBef>
                <a:spcPts val="300"/>
              </a:spcBef>
              <a:spcAft>
                <a:spcPts val="300"/>
              </a:spcAft>
              <a:buFont typeface="+mj-lt"/>
              <a:buAutoNum type="alphaLcPeriod"/>
            </a:pPr>
            <a:r>
              <a:rPr lang="en-US" b="1" i="1" dirty="0"/>
              <a:t>Output: </a:t>
            </a:r>
            <a:r>
              <a:rPr lang="en-US" dirty="0"/>
              <a:t>List of "Priority Problems“, Feedback for Teams (on reasons for selecting/not selecting, improvement suggestions).</a:t>
            </a:r>
            <a:endParaRPr lang="en-US" b="1" i="1" dirty="0"/>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Present and Defend:</a:t>
            </a:r>
            <a:r>
              <a:rPr lang="en-US" dirty="0"/>
              <a:t> Present the team's "Potential Problems," explain selection reasons and preliminary assessment of potential.</a:t>
            </a:r>
          </a:p>
          <a:p>
            <a:pPr marL="800100" lvl="1" indent="-342900" algn="l">
              <a:spcBef>
                <a:spcPts val="300"/>
              </a:spcBef>
              <a:spcAft>
                <a:spcPts val="300"/>
              </a:spcAft>
              <a:buFont typeface="Wingdings" panose="05000000000000000000" pitchFamily="2" charset="2"/>
              <a:buChar char="Ø"/>
            </a:pPr>
            <a:r>
              <a:rPr lang="en-US" i="1" dirty="0"/>
              <a:t>Part Leader:</a:t>
            </a:r>
          </a:p>
          <a:p>
            <a:pPr marL="1257300" lvl="2" indent="-342900" algn="l">
              <a:spcBef>
                <a:spcPts val="300"/>
              </a:spcBef>
              <a:spcAft>
                <a:spcPts val="300"/>
              </a:spcAft>
              <a:buFont typeface="Wingdings" panose="05000000000000000000" pitchFamily="2" charset="2"/>
              <a:buChar char="Ø"/>
            </a:pPr>
            <a:r>
              <a:rPr lang="en-US" b="1" dirty="0"/>
              <a:t>Examiner:</a:t>
            </a:r>
            <a:r>
              <a:rPr lang="en-US" dirty="0"/>
              <a:t> Organize periodic evaluation meetings (e.g., 2 weeks/monthly).</a:t>
            </a:r>
          </a:p>
          <a:p>
            <a:pPr marL="1257300" lvl="2" indent="-342900" algn="l">
              <a:spcBef>
                <a:spcPts val="300"/>
              </a:spcBef>
              <a:spcAft>
                <a:spcPts val="300"/>
              </a:spcAft>
              <a:buFont typeface="Wingdings" panose="05000000000000000000" pitchFamily="2" charset="2"/>
              <a:buChar char="Ø"/>
            </a:pPr>
            <a:r>
              <a:rPr lang="en-US" b="1" dirty="0"/>
              <a:t>Evaluate and Decide:</a:t>
            </a:r>
            <a:r>
              <a:rPr lang="en-US" dirty="0"/>
              <a:t> Evaluate and make final decisions on problem selection.</a:t>
            </a:r>
            <a:endParaRPr lang="en-US" i="1" dirty="0"/>
          </a:p>
        </p:txBody>
      </p:sp>
    </p:spTree>
    <p:extLst>
      <p:ext uri="{BB962C8B-B14F-4D97-AF65-F5344CB8AC3E}">
        <p14:creationId xmlns:p14="http://schemas.microsoft.com/office/powerpoint/2010/main" val="3010097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63E38ADC-635D-4DDD-3194-B1C640936F9E}"/>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3217F025-25F9-E876-25A5-06D2DE031697}"/>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PROBLEM DISCOVERY</a:t>
            </a:r>
            <a:endParaRPr dirty="0"/>
          </a:p>
        </p:txBody>
      </p:sp>
      <p:sp>
        <p:nvSpPr>
          <p:cNvPr id="556" name="Google Shape;556;p40">
            <a:extLst>
              <a:ext uri="{FF2B5EF4-FFF2-40B4-BE49-F238E27FC236}">
                <a16:creationId xmlns:a16="http://schemas.microsoft.com/office/drawing/2014/main" id="{E13D5934-4E38-2E0E-4CA9-D87C4C97FECF}"/>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b="1" dirty="0"/>
              <a:t>"Evaluation Criteria Matrix":</a:t>
            </a:r>
            <a:r>
              <a:rPr lang="en-US" dirty="0"/>
              <a:t> Use a matrix with agreed-upon criteria (Novelty, Impact Level, Feasibility, Strategic Fit) and scoring scales (e.g., 1-5) to score each "Potential Problem" objectively. Sort problems by total score for easy comparison and selection. </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D6137892-28DC-5419-6959-B320FE71BE30}"/>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1.3. Problem Selection</a:t>
            </a:r>
          </a:p>
        </p:txBody>
      </p:sp>
    </p:spTree>
    <p:extLst>
      <p:ext uri="{BB962C8B-B14F-4D97-AF65-F5344CB8AC3E}">
        <p14:creationId xmlns:p14="http://schemas.microsoft.com/office/powerpoint/2010/main" val="2128474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EADB6301-F8CD-8E9D-CEEA-CDFA09A453E3}"/>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4C098524-9357-3C75-769E-16F146A20BBF}"/>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F756C983-D19F-77D2-455C-E687363AAB8B}"/>
              </a:ext>
            </a:extLst>
          </p:cNvPr>
          <p:cNvSpPr txBox="1">
            <a:spLocks noGrp="1"/>
          </p:cNvSpPr>
          <p:nvPr>
            <p:ph type="subTitle" idx="4"/>
          </p:nvPr>
        </p:nvSpPr>
        <p:spPr>
          <a:xfrm>
            <a:off x="705875" y="960160"/>
            <a:ext cx="7710981" cy="4133334"/>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Inventor, Patent Agent</a:t>
            </a:r>
          </a:p>
          <a:p>
            <a:pPr marL="342900" lvl="0" indent="-342900" algn="l" rtl="0">
              <a:spcBef>
                <a:spcPts val="300"/>
              </a:spcBef>
              <a:spcAft>
                <a:spcPts val="300"/>
              </a:spcAft>
              <a:buFont typeface="+mj-lt"/>
              <a:buAutoNum type="alphaLcPeriod"/>
            </a:pPr>
            <a:r>
              <a:rPr lang="en-US" b="1" i="1" dirty="0"/>
              <a:t>Target: </a:t>
            </a:r>
            <a:r>
              <a:rPr lang="en-US" dirty="0"/>
              <a:t>Find potential, novel, and feasible solutions to address the "Priority Problem." </a:t>
            </a:r>
          </a:p>
          <a:p>
            <a:pPr marL="342900" lvl="0" indent="-342900" algn="l" rtl="0">
              <a:spcBef>
                <a:spcPts val="300"/>
              </a:spcBef>
              <a:spcAft>
                <a:spcPts val="300"/>
              </a:spcAft>
              <a:buFont typeface="+mj-lt"/>
              <a:buAutoNum type="alphaLcPeriod"/>
            </a:pPr>
            <a:r>
              <a:rPr lang="en-US" b="1" i="1" dirty="0"/>
              <a:t>Output: </a:t>
            </a:r>
            <a:r>
              <a:rPr lang="en-US" dirty="0"/>
              <a:t>Reports, sketches, diagrams, descriptions of solution ideas. </a:t>
            </a:r>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Patent Agent:</a:t>
            </a:r>
          </a:p>
          <a:p>
            <a:pPr marL="1257300" lvl="2" indent="-342900" algn="l">
              <a:spcBef>
                <a:spcPts val="300"/>
              </a:spcBef>
              <a:spcAft>
                <a:spcPts val="300"/>
              </a:spcAft>
              <a:buFont typeface="Wingdings" panose="05000000000000000000" pitchFamily="2" charset="2"/>
              <a:buChar char="Ø"/>
            </a:pPr>
            <a:r>
              <a:rPr lang="en-US" b="1" dirty="0"/>
              <a:t>.</a:t>
            </a:r>
            <a:endParaRPr lang="en-US" dirty="0"/>
          </a:p>
          <a:p>
            <a:pPr marL="800100" lvl="1" indent="-342900" algn="l">
              <a:spcBef>
                <a:spcPts val="300"/>
              </a:spcBef>
              <a:spcAft>
                <a:spcPts val="300"/>
              </a:spcAft>
              <a:buFont typeface="Wingdings" panose="05000000000000000000" pitchFamily="2" charset="2"/>
              <a:buChar char="Ø"/>
            </a:pPr>
            <a:r>
              <a:rPr lang="en-US" i="1" dirty="0"/>
              <a:t>Inventor:</a:t>
            </a:r>
          </a:p>
          <a:p>
            <a:pPr marL="1257300" lvl="2" indent="-342900" algn="l">
              <a:spcBef>
                <a:spcPts val="300"/>
              </a:spcBef>
              <a:spcAft>
                <a:spcPts val="300"/>
              </a:spcAft>
              <a:buFont typeface="Wingdings" panose="05000000000000000000" pitchFamily="2" charset="2"/>
              <a:buChar char="Ø"/>
            </a:pPr>
            <a:r>
              <a:rPr lang="en-US" b="1" dirty="0"/>
              <a:t>In-depth Research:</a:t>
            </a:r>
            <a:r>
              <a:rPr lang="en-US" dirty="0"/>
              <a:t> Deep dive into "Priority Problem" research, explore existing solutions, related technologies. </a:t>
            </a:r>
          </a:p>
          <a:p>
            <a:pPr marL="1257300" lvl="2" indent="-342900" algn="l">
              <a:spcBef>
                <a:spcPts val="300"/>
              </a:spcBef>
              <a:spcAft>
                <a:spcPts val="300"/>
              </a:spcAft>
              <a:buFont typeface="Wingdings" panose="05000000000000000000" pitchFamily="2" charset="2"/>
              <a:buChar char="Ø"/>
            </a:pPr>
            <a:r>
              <a:rPr lang="en-US" b="1" dirty="0"/>
              <a:t>Seek "Novelty":</a:t>
            </a:r>
            <a:r>
              <a:rPr lang="en-US" dirty="0"/>
              <a:t> Focus on solutions with novelty, improvements, or creative combinations.</a:t>
            </a:r>
          </a:p>
          <a:p>
            <a:pPr marL="1257300" lvl="2" indent="-342900" algn="l">
              <a:spcBef>
                <a:spcPts val="300"/>
              </a:spcBef>
              <a:spcAft>
                <a:spcPts val="300"/>
              </a:spcAft>
              <a:buFont typeface="Wingdings" panose="05000000000000000000" pitchFamily="2" charset="2"/>
              <a:buChar char="Ø"/>
            </a:pPr>
            <a:r>
              <a:rPr lang="en-US" b="1" dirty="0"/>
              <a:t>Outline Solution Ideas:</a:t>
            </a:r>
            <a:r>
              <a:rPr lang="en-US" dirty="0"/>
              <a:t> Clearly describe the problem, solution, novelty, potential benefits.</a:t>
            </a:r>
          </a:p>
        </p:txBody>
      </p:sp>
      <p:sp>
        <p:nvSpPr>
          <p:cNvPr id="558" name="Google Shape;558;p40">
            <a:extLst>
              <a:ext uri="{FF2B5EF4-FFF2-40B4-BE49-F238E27FC236}">
                <a16:creationId xmlns:a16="http://schemas.microsoft.com/office/drawing/2014/main" id="{844961AB-8C86-4F30-D102-F380C11CF1F5}"/>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2.1. </a:t>
            </a:r>
            <a:r>
              <a:rPr lang="en-US" dirty="0"/>
              <a:t>Solution Research</a:t>
            </a:r>
            <a:endParaRPr dirty="0"/>
          </a:p>
        </p:txBody>
      </p:sp>
    </p:spTree>
    <p:extLst>
      <p:ext uri="{BB962C8B-B14F-4D97-AF65-F5344CB8AC3E}">
        <p14:creationId xmlns:p14="http://schemas.microsoft.com/office/powerpoint/2010/main" val="340600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70ECF1D6-8CFC-4DF5-0425-D1041A8EB581}"/>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2EA1C565-602F-2205-DFCF-293A7EFE5585}"/>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20555D05-0124-D899-EBA3-81198CECC99B}"/>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b="1" dirty="0"/>
              <a:t>"TRIZ Principles Application":</a:t>
            </a:r>
            <a:r>
              <a:rPr lang="en-US" dirty="0"/>
              <a:t> </a:t>
            </a:r>
            <a:r>
              <a:rPr lang="en-US" b="1" dirty="0"/>
              <a:t>Actively apply TRIZ Inventive Principles</a:t>
            </a:r>
            <a:r>
              <a:rPr lang="en-US" dirty="0"/>
              <a:t> (e.g., Segmentation, Separation, Symmetry, Inversion, etc.) to </a:t>
            </a:r>
            <a:r>
              <a:rPr lang="en-US" b="1" dirty="0"/>
              <a:t>inspire solution ideas</a:t>
            </a:r>
            <a:r>
              <a:rPr lang="en-US" dirty="0"/>
              <a:t> for "Priority Problems." Identify </a:t>
            </a:r>
            <a:r>
              <a:rPr lang="en-US" b="1" dirty="0"/>
              <a:t>technical contradictions</a:t>
            </a:r>
            <a:r>
              <a:rPr lang="en-US" dirty="0"/>
              <a:t> in the problem and use TRIZ Contradiction Matrix to find relevant Principles.</a:t>
            </a:r>
          </a:p>
          <a:p>
            <a:pPr marL="800100" lvl="1" indent="-342900" algn="just">
              <a:buFont typeface="Wingdings" panose="05000000000000000000" pitchFamily="2" charset="2"/>
              <a:buChar char="Ø"/>
            </a:pPr>
            <a:r>
              <a:rPr lang="en-US" b="1" dirty="0"/>
              <a:t>"Biomimicry":</a:t>
            </a:r>
            <a:r>
              <a:rPr lang="en-US" dirty="0"/>
              <a:t> </a:t>
            </a:r>
            <a:r>
              <a:rPr lang="en-US" b="1" dirty="0"/>
              <a:t>Seek solutions in nature.</a:t>
            </a:r>
            <a:r>
              <a:rPr lang="en-US" dirty="0"/>
              <a:t> Observe how biological systems (animals, plants, ecosystems) solve similar problems (e.g., how birds navigate in low light, how the human eye processes images, etc.). </a:t>
            </a:r>
            <a:r>
              <a:rPr lang="en-US" b="1" dirty="0"/>
              <a:t>Mimic these biological mechanisms</a:t>
            </a:r>
            <a:r>
              <a:rPr lang="en-US" dirty="0"/>
              <a:t> to create innovative technology solutions.</a:t>
            </a:r>
          </a:p>
          <a:p>
            <a:pPr marL="800100" lvl="1" indent="-342900" algn="just">
              <a:buFont typeface="Wingdings" panose="05000000000000000000" pitchFamily="2" charset="2"/>
              <a:buChar char="Ø"/>
            </a:pPr>
            <a:r>
              <a:rPr lang="en-US" b="1" dirty="0"/>
              <a:t>"Analogical Thinking":</a:t>
            </a:r>
            <a:r>
              <a:rPr lang="en-US" dirty="0"/>
              <a:t> </a:t>
            </a:r>
            <a:r>
              <a:rPr lang="en-US" b="1" dirty="0"/>
              <a:t>Seek solutions in completely different fields</a:t>
            </a:r>
            <a:r>
              <a:rPr lang="en-US" dirty="0"/>
              <a:t> (e.g., music, art, architecture, biology, economics, etc.). </a:t>
            </a:r>
            <a:r>
              <a:rPr lang="en-US" b="1" dirty="0"/>
              <a:t>Find structural or functional similarities</a:t>
            </a:r>
            <a:r>
              <a:rPr lang="en-US" dirty="0"/>
              <a:t> between the AI/CV problem and other fields, and </a:t>
            </a:r>
            <a:r>
              <a:rPr lang="en-US" b="1" dirty="0"/>
              <a:t>"borrow" solution ideas</a:t>
            </a:r>
            <a:r>
              <a:rPr lang="en-US" dirty="0"/>
              <a:t> from those fields.</a:t>
            </a:r>
          </a:p>
          <a:p>
            <a:pPr marL="800100" lvl="1" indent="-342900" algn="just">
              <a:buFont typeface="Wingdings" panose="05000000000000000000" pitchFamily="2" charset="2"/>
              <a:buChar char="Ø"/>
            </a:pPr>
            <a:r>
              <a:rPr lang="en-US" b="1" dirty="0"/>
              <a:t>"Technology Fusion":</a:t>
            </a:r>
            <a:r>
              <a:rPr lang="en-US" dirty="0"/>
              <a:t> </a:t>
            </a:r>
            <a:r>
              <a:rPr lang="en-US" b="1" dirty="0"/>
              <a:t>Combine different technologies, methods, or algorithms</a:t>
            </a:r>
            <a:r>
              <a:rPr lang="en-US" dirty="0"/>
              <a:t> (e.g., combining Deep Learning with Knowledge Graphs, combining Computer Vision with Natural Language Processing, combining algorithms from different fields). Look for </a:t>
            </a:r>
            <a:r>
              <a:rPr lang="en-US" b="1" dirty="0"/>
              <a:t>"intersections"</a:t>
            </a:r>
            <a:r>
              <a:rPr lang="en-US" dirty="0"/>
              <a:t> and </a:t>
            </a:r>
            <a:r>
              <a:rPr lang="en-US" b="1" dirty="0"/>
              <a:t>create novel solutions</a:t>
            </a:r>
            <a:r>
              <a:rPr lang="en-US" dirty="0"/>
              <a:t> from this combination.</a:t>
            </a:r>
          </a:p>
          <a:p>
            <a:pPr marL="800100" lvl="1" indent="-342900" algn="just">
              <a:buFont typeface="Wingdings" panose="05000000000000000000" pitchFamily="2" charset="2"/>
              <a:buChar char="Ø"/>
            </a:pPr>
            <a:r>
              <a:rPr lang="en-US" b="1" dirty="0"/>
              <a:t>"Scenario Planning":</a:t>
            </a:r>
            <a:r>
              <a:rPr lang="en-US" dirty="0"/>
              <a:t> </a:t>
            </a:r>
            <a:r>
              <a:rPr lang="en-US" b="1" dirty="0"/>
              <a:t>Develop different scenarios</a:t>
            </a:r>
            <a:r>
              <a:rPr lang="en-US" dirty="0"/>
              <a:t> about the future of technology, markets, or user needs. </a:t>
            </a:r>
            <a:r>
              <a:rPr lang="en-US" b="1" dirty="0"/>
              <a:t>Brainstorm solutions</a:t>
            </a:r>
            <a:r>
              <a:rPr lang="en-US" dirty="0"/>
              <a:t> for the "Priority Problem" in </a:t>
            </a:r>
            <a:r>
              <a:rPr lang="en-US" b="1" dirty="0"/>
              <a:t>each different scenario.</a:t>
            </a:r>
            <a:r>
              <a:rPr lang="en-US" dirty="0"/>
              <a:t> This approach helps create flexible and adaptable solutions.</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D4F16010-1904-C538-229C-C21AB940B8FC}"/>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2.1. </a:t>
            </a:r>
            <a:r>
              <a:rPr lang="en-US" dirty="0"/>
              <a:t>Problem Brainstorming</a:t>
            </a:r>
            <a:endParaRPr dirty="0"/>
          </a:p>
        </p:txBody>
      </p:sp>
    </p:spTree>
    <p:extLst>
      <p:ext uri="{BB962C8B-B14F-4D97-AF65-F5344CB8AC3E}">
        <p14:creationId xmlns:p14="http://schemas.microsoft.com/office/powerpoint/2010/main" val="123407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0851BC61-C4EF-E682-354A-D5FB830097E4}"/>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AFD805A2-8D5F-79CC-76F2-54914220CECA}"/>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2AEC5ADC-425A-A400-FE34-9794A0A80DC1}"/>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Inventor, Technical Leader</a:t>
            </a:r>
          </a:p>
          <a:p>
            <a:pPr marL="342900" lvl="0" indent="-342900" algn="l" rtl="0">
              <a:spcBef>
                <a:spcPts val="300"/>
              </a:spcBef>
              <a:spcAft>
                <a:spcPts val="300"/>
              </a:spcAft>
              <a:buFont typeface="+mj-lt"/>
              <a:buAutoNum type="alphaLcPeriod"/>
            </a:pPr>
            <a:r>
              <a:rPr lang="en-US" b="1" i="1" dirty="0"/>
              <a:t>Target: </a:t>
            </a:r>
            <a:r>
              <a:rPr lang="en-US" dirty="0"/>
              <a:t>Preliminary evaluate and select Team's "Potential Solution Ideas.“</a:t>
            </a:r>
          </a:p>
          <a:p>
            <a:pPr marL="342900" lvl="0" indent="-342900" algn="l" rtl="0">
              <a:spcBef>
                <a:spcPts val="300"/>
              </a:spcBef>
              <a:spcAft>
                <a:spcPts val="300"/>
              </a:spcAft>
              <a:buFont typeface="+mj-lt"/>
              <a:buAutoNum type="alphaLcPeriod"/>
            </a:pPr>
            <a:r>
              <a:rPr lang="en-US" b="1" i="1" dirty="0"/>
              <a:t>Output: </a:t>
            </a:r>
            <a:r>
              <a:rPr lang="en-US" dirty="0"/>
              <a:t>List of Team's "Potential Solution Ideas“.</a:t>
            </a:r>
            <a:endParaRPr lang="en-US" b="1" i="1" dirty="0"/>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Review and Evaluate:</a:t>
            </a:r>
            <a:r>
              <a:rPr lang="en-US" dirty="0"/>
              <a:t> Read and evaluate "solution idea reports" based on criteria (novelty, technical feasibility, applicability).</a:t>
            </a:r>
          </a:p>
          <a:p>
            <a:pPr marL="1257300" lvl="2" indent="-342900" algn="l">
              <a:spcBef>
                <a:spcPts val="300"/>
              </a:spcBef>
              <a:spcAft>
                <a:spcPts val="300"/>
              </a:spcAft>
              <a:buFont typeface="Wingdings" panose="05000000000000000000" pitchFamily="2" charset="2"/>
              <a:buChar char="Ø"/>
            </a:pPr>
            <a:r>
              <a:rPr lang="en-US" b="1" dirty="0"/>
              <a:t>Prompt and Guide</a:t>
            </a:r>
            <a:r>
              <a:rPr lang="en-US" dirty="0"/>
              <a:t>: Suggest aspects to consider, ask guiding questions.</a:t>
            </a:r>
          </a:p>
          <a:p>
            <a:pPr marL="1257300" lvl="2" indent="-342900" algn="l">
              <a:spcBef>
                <a:spcPts val="300"/>
              </a:spcBef>
              <a:spcAft>
                <a:spcPts val="300"/>
              </a:spcAft>
              <a:buFont typeface="Wingdings" panose="05000000000000000000" pitchFamily="2" charset="2"/>
              <a:buChar char="Ø"/>
            </a:pPr>
            <a:r>
              <a:rPr lang="en-US" b="1" dirty="0"/>
              <a:t>Preliminary Selection:</a:t>
            </a:r>
            <a:r>
              <a:rPr lang="en-US" dirty="0"/>
              <a:t> Select the team's most promising "Potential Solution Ideas.“</a:t>
            </a:r>
          </a:p>
          <a:p>
            <a:pPr marL="1257300" lvl="2" indent="-342900" algn="l">
              <a:spcBef>
                <a:spcPts val="300"/>
              </a:spcBef>
              <a:spcAft>
                <a:spcPts val="300"/>
              </a:spcAft>
              <a:buFont typeface="Wingdings" panose="05000000000000000000" pitchFamily="2" charset="2"/>
              <a:buChar char="Ø"/>
            </a:pPr>
            <a:r>
              <a:rPr lang="en-US" b="1" dirty="0"/>
              <a:t>Record Results:</a:t>
            </a:r>
            <a:r>
              <a:rPr lang="en-US" dirty="0"/>
              <a:t> Phase 1 idea evaluation report.</a:t>
            </a:r>
          </a:p>
          <a:p>
            <a:pPr marL="800100" lvl="1" indent="-342900" algn="l">
              <a:spcBef>
                <a:spcPts val="300"/>
              </a:spcBef>
              <a:spcAft>
                <a:spcPts val="300"/>
              </a:spcAft>
              <a:buFont typeface="Wingdings" panose="05000000000000000000" pitchFamily="2" charset="2"/>
              <a:buChar char="Ø"/>
            </a:pPr>
            <a:r>
              <a:rPr lang="en-US" i="1" dirty="0"/>
              <a:t>Inventor:</a:t>
            </a:r>
          </a:p>
          <a:p>
            <a:pPr marL="1257300" lvl="2" indent="-342900" algn="l">
              <a:spcBef>
                <a:spcPts val="300"/>
              </a:spcBef>
              <a:spcAft>
                <a:spcPts val="300"/>
              </a:spcAft>
              <a:buFont typeface="Wingdings" panose="05000000000000000000" pitchFamily="2" charset="2"/>
              <a:buChar char="Ø"/>
            </a:pPr>
            <a:r>
              <a:rPr lang="en-US" b="1" dirty="0"/>
              <a:t>Present and Defend: </a:t>
            </a:r>
            <a:r>
              <a:rPr lang="en-US" dirty="0"/>
              <a:t>Present their solution ideas to the team.</a:t>
            </a:r>
          </a:p>
        </p:txBody>
      </p:sp>
      <p:sp>
        <p:nvSpPr>
          <p:cNvPr id="558" name="Google Shape;558;p40">
            <a:extLst>
              <a:ext uri="{FF2B5EF4-FFF2-40B4-BE49-F238E27FC236}">
                <a16:creationId xmlns:a16="http://schemas.microsoft.com/office/drawing/2014/main" id="{FC1A74CB-4EEE-7DF3-CAF6-E60E9720BFB8}"/>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2. Team-level Review</a:t>
            </a:r>
            <a:endParaRPr dirty="0"/>
          </a:p>
        </p:txBody>
      </p:sp>
    </p:spTree>
    <p:extLst>
      <p:ext uri="{BB962C8B-B14F-4D97-AF65-F5344CB8AC3E}">
        <p14:creationId xmlns:p14="http://schemas.microsoft.com/office/powerpoint/2010/main" val="199099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67B64242-D2F7-DB2D-FD00-5839DCCB9E28}"/>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4D1DA47E-A607-D916-DEDA-1280F89F6B48}"/>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7E7A4927-D87C-5547-54CF-40B48A779E24}"/>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dirty="0"/>
              <a:t>"3C Feedback Framework": Technical Leaders use the 3C feedback framework to provide structured and effective feedback for each </a:t>
            </a:r>
            <a:r>
              <a:rPr lang="en-US" dirty="0" err="1"/>
              <a:t>idea:Commend</a:t>
            </a:r>
            <a:r>
              <a:rPr lang="en-US" dirty="0"/>
              <a:t>: Start by commending the strengths, positive aspects of the </a:t>
            </a:r>
            <a:r>
              <a:rPr lang="en-US" dirty="0" err="1"/>
              <a:t>idea.Concern</a:t>
            </a:r>
            <a:r>
              <a:rPr lang="en-US" dirty="0"/>
              <a:t>: Raise concerns, worries, or weaknesses that need improvement in the </a:t>
            </a:r>
            <a:r>
              <a:rPr lang="en-US" dirty="0" err="1"/>
              <a:t>idea.Correct</a:t>
            </a:r>
            <a:r>
              <a:rPr lang="en-US" dirty="0"/>
              <a:t>: Provide specific suggestions on how to modify and improve the idea to address weaknesses and enhance </a:t>
            </a:r>
            <a:r>
              <a:rPr lang="en-US" dirty="0" err="1"/>
              <a:t>strengths."Red</a:t>
            </a:r>
            <a:r>
              <a:rPr lang="en-US" dirty="0"/>
              <a:t> Team - Blue Team": Divide the team into 2 groups: "Red Team" plays the role of critic, finding weaknesses of the idea; "Blue Team" defends and develops the idea. Swap roles between teams to get a multi-faceted and comprehensive view of each </a:t>
            </a:r>
            <a:r>
              <a:rPr lang="en-US" dirty="0" err="1"/>
              <a:t>idea."Anonymous</a:t>
            </a:r>
            <a:r>
              <a:rPr lang="en-US" dirty="0"/>
              <a:t> Feedback": Use anonymous survey tools so Inventors can evaluate and provide feedback on colleagues' ideas objectively and frankly, without hesitation or fear of confrontation. Aggregate and share anonymous feedback with Inventors to provide additional perspectives.</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E56F6063-B09D-DC05-FA16-D67776401D24}"/>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2. Team-level Review</a:t>
            </a:r>
            <a:endParaRPr dirty="0"/>
          </a:p>
        </p:txBody>
      </p:sp>
    </p:spTree>
    <p:extLst>
      <p:ext uri="{BB962C8B-B14F-4D97-AF65-F5344CB8AC3E}">
        <p14:creationId xmlns:p14="http://schemas.microsoft.com/office/powerpoint/2010/main" val="376208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3AE2E085-8855-732F-7E27-D60CC17670FF}"/>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2B6B3D6D-5B60-C38D-9AA4-351F939EAF66}"/>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A6B37E83-617A-1572-161C-04E8ABD79349}"/>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Technical Leader, Part Leader </a:t>
            </a:r>
          </a:p>
          <a:p>
            <a:pPr marL="342900" lvl="0" indent="-342900" algn="l" rtl="0">
              <a:spcBef>
                <a:spcPts val="0"/>
              </a:spcBef>
              <a:spcAft>
                <a:spcPts val="0"/>
              </a:spcAft>
              <a:buFont typeface="+mj-lt"/>
              <a:buAutoNum type="alphaLcPeriod"/>
            </a:pPr>
            <a:r>
              <a:rPr lang="en-US" b="1" i="1" dirty="0"/>
              <a:t>Target: </a:t>
            </a:r>
            <a:r>
              <a:rPr lang="en-US" dirty="0"/>
              <a:t>Thoroughly evaluate and select "Excellent Solution Ideas“.</a:t>
            </a:r>
            <a:endParaRPr lang="en-US" b="1" i="1" dirty="0"/>
          </a:p>
          <a:p>
            <a:pPr marL="342900" lvl="0" indent="-342900" algn="l" rtl="0">
              <a:spcBef>
                <a:spcPts val="300"/>
              </a:spcBef>
              <a:spcAft>
                <a:spcPts val="300"/>
              </a:spcAft>
              <a:buFont typeface="+mj-lt"/>
              <a:buAutoNum type="alphaLcPeriod"/>
            </a:pPr>
            <a:r>
              <a:rPr lang="en-US" b="1" i="1" dirty="0"/>
              <a:t>Output: </a:t>
            </a:r>
            <a:r>
              <a:rPr lang="en-US" dirty="0"/>
              <a:t>List of "Excellent Solution Ideas“. </a:t>
            </a:r>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Present and Defend:</a:t>
            </a:r>
            <a:r>
              <a:rPr lang="en-US" dirty="0"/>
              <a:t> Present the team's "Potential Solution Ideas," emphasizing novelty, feasibility, Patent potential.</a:t>
            </a:r>
          </a:p>
          <a:p>
            <a:pPr marL="800100" lvl="1" indent="-342900" algn="l">
              <a:spcBef>
                <a:spcPts val="300"/>
              </a:spcBef>
              <a:spcAft>
                <a:spcPts val="300"/>
              </a:spcAft>
              <a:buFont typeface="Wingdings" panose="05000000000000000000" pitchFamily="2" charset="2"/>
              <a:buChar char="Ø"/>
            </a:pPr>
            <a:r>
              <a:rPr lang="en-US" i="1" dirty="0"/>
              <a:t>Part Leader:</a:t>
            </a:r>
          </a:p>
          <a:p>
            <a:pPr marL="1257300" lvl="2" indent="-342900" algn="l">
              <a:spcBef>
                <a:spcPts val="300"/>
              </a:spcBef>
              <a:spcAft>
                <a:spcPts val="300"/>
              </a:spcAft>
              <a:buFont typeface="Wingdings" panose="05000000000000000000" pitchFamily="2" charset="2"/>
              <a:buChar char="Ø"/>
            </a:pPr>
            <a:r>
              <a:rPr lang="en-US" b="1" dirty="0"/>
              <a:t>Examiner:</a:t>
            </a:r>
            <a:r>
              <a:rPr lang="en-US" dirty="0"/>
              <a:t> Organize periodic department-level review meetings.</a:t>
            </a:r>
          </a:p>
          <a:p>
            <a:pPr marL="1257300" lvl="2" indent="-342900" algn="l">
              <a:spcBef>
                <a:spcPts val="300"/>
              </a:spcBef>
              <a:spcAft>
                <a:spcPts val="300"/>
              </a:spcAft>
              <a:buFont typeface="Wingdings" panose="05000000000000000000" pitchFamily="2" charset="2"/>
              <a:buChar char="Ø"/>
            </a:pPr>
            <a:r>
              <a:rPr lang="en-US" b="1" dirty="0"/>
              <a:t>Evaluate and Decide:</a:t>
            </a:r>
            <a:r>
              <a:rPr lang="en-US" dirty="0"/>
              <a:t> Evaluate and select "Excellent Solution Ideas" to move to the final phase.</a:t>
            </a:r>
            <a:endParaRPr lang="en-US" i="1" dirty="0"/>
          </a:p>
        </p:txBody>
      </p:sp>
      <p:sp>
        <p:nvSpPr>
          <p:cNvPr id="558" name="Google Shape;558;p40">
            <a:extLst>
              <a:ext uri="{FF2B5EF4-FFF2-40B4-BE49-F238E27FC236}">
                <a16:creationId xmlns:a16="http://schemas.microsoft.com/office/drawing/2014/main" id="{064DB269-685F-FDCF-F982-8A7AA0F08C85}"/>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3. Part-level Review</a:t>
            </a:r>
            <a:endParaRPr dirty="0"/>
          </a:p>
        </p:txBody>
      </p:sp>
    </p:spTree>
    <p:extLst>
      <p:ext uri="{BB962C8B-B14F-4D97-AF65-F5344CB8AC3E}">
        <p14:creationId xmlns:p14="http://schemas.microsoft.com/office/powerpoint/2010/main" val="191862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BC240D75-47A6-64A7-5C73-40F67CDCB767}"/>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B7537769-4401-80D5-EEEF-1FD778EED377}"/>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C24EA923-92E0-EBA4-8BE1-6F5DCE6FCBD5}"/>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dirty="0"/>
              <a:t>"Expert Panel Review": Invite experts (possibly from other teams, departments, or external experts) to participate in the Expert Panel to evaluate "Potential Solution Ideas" more objectively and comprehensively. Experts can provide comments, ask questions, and score based on defined </a:t>
            </a:r>
            <a:r>
              <a:rPr lang="en-US" dirty="0" err="1"/>
              <a:t>criteria."Technical</a:t>
            </a:r>
            <a:r>
              <a:rPr lang="en-US" dirty="0"/>
              <a:t> Deep Dive": Require Technical Leaders to present in detail the technical aspects of the solution, including: approach, algorithms, system architecture, data requirements, complexity, technical risks, etc. Focus on technical feasibility and technological </a:t>
            </a:r>
            <a:r>
              <a:rPr lang="en-US" dirty="0" err="1"/>
              <a:t>novelty."Patent</a:t>
            </a:r>
            <a:r>
              <a:rPr lang="en-US" dirty="0"/>
              <a:t> Landscape Analysis": Perform a preliminary analysis of the Patent landscape related to the potential solution. Search for existing similar Patents, assess the patentability of the new solution, and identify related "Freedom to Operate" issues. Evaluate the Patent potential of the idea.</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BFFD0C86-AB3E-C5E4-3E58-4F957C5F146F}"/>
              </a:ext>
            </a:extLst>
          </p:cNvPr>
          <p:cNvSpPr txBox="1">
            <a:spLocks noGrp="1"/>
          </p:cNvSpPr>
          <p:nvPr>
            <p:ph type="subTitle" idx="6"/>
          </p:nvPr>
        </p:nvSpPr>
        <p:spPr>
          <a:xfrm>
            <a:off x="1206924" y="554561"/>
            <a:ext cx="4522364"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3. Part-level Review</a:t>
            </a:r>
            <a:endParaRPr dirty="0"/>
          </a:p>
        </p:txBody>
      </p:sp>
    </p:spTree>
    <p:extLst>
      <p:ext uri="{BB962C8B-B14F-4D97-AF65-F5344CB8AC3E}">
        <p14:creationId xmlns:p14="http://schemas.microsoft.com/office/powerpoint/2010/main" val="389390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6F9D9A7D-D0F2-0828-E8FE-DA93AB9C9AB3}"/>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A7369E29-4856-CA62-6DA0-4B39E881B51D}"/>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207C6C1A-B403-ED5E-249D-968CEE77D9BE}"/>
              </a:ext>
            </a:extLst>
          </p:cNvPr>
          <p:cNvSpPr txBox="1">
            <a:spLocks noGrp="1"/>
          </p:cNvSpPr>
          <p:nvPr>
            <p:ph type="subTitle" idx="4"/>
          </p:nvPr>
        </p:nvSpPr>
        <p:spPr>
          <a:xfrm>
            <a:off x="705875" y="960160"/>
            <a:ext cx="7710981" cy="418334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Review Board, Technical Leader</a:t>
            </a:r>
          </a:p>
          <a:p>
            <a:pPr marL="342900" lvl="0" indent="-342900" algn="l" rtl="0">
              <a:spcBef>
                <a:spcPts val="300"/>
              </a:spcBef>
              <a:spcAft>
                <a:spcPts val="300"/>
              </a:spcAft>
              <a:buFont typeface="+mj-lt"/>
              <a:buAutoNum type="alphaLcPeriod"/>
            </a:pPr>
            <a:r>
              <a:rPr lang="en-US" b="1" i="1" dirty="0"/>
              <a:t>Target: </a:t>
            </a:r>
            <a:r>
              <a:rPr lang="en-US" dirty="0"/>
              <a:t>Ensure the highest quality and approve the final "Approved Solution Ideas".</a:t>
            </a:r>
            <a:endParaRPr lang="en-US" b="1" i="1" dirty="0"/>
          </a:p>
          <a:p>
            <a:pPr marL="342900" lvl="0" indent="-342900" algn="l" rtl="0">
              <a:spcBef>
                <a:spcPts val="300"/>
              </a:spcBef>
              <a:spcAft>
                <a:spcPts val="300"/>
              </a:spcAft>
              <a:buFont typeface="+mj-lt"/>
              <a:buAutoNum type="alphaLcPeriod"/>
            </a:pPr>
            <a:r>
              <a:rPr lang="en-US" b="1" i="1" dirty="0"/>
              <a:t>Output: </a:t>
            </a:r>
            <a:r>
              <a:rPr lang="en-US" dirty="0"/>
              <a:t>List of "Approved Solution Ideas“.</a:t>
            </a:r>
            <a:endParaRPr lang="en-US" b="1" i="1" dirty="0"/>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Review Board:</a:t>
            </a:r>
          </a:p>
          <a:p>
            <a:pPr marL="1257300" lvl="2" indent="-342900" algn="l">
              <a:spcBef>
                <a:spcPts val="300"/>
              </a:spcBef>
              <a:spcAft>
                <a:spcPts val="300"/>
              </a:spcAft>
              <a:buFont typeface="Wingdings" panose="05000000000000000000" pitchFamily="2" charset="2"/>
              <a:buChar char="Ø"/>
            </a:pPr>
            <a:r>
              <a:rPr lang="en-US" b="1" dirty="0"/>
              <a:t>Comprehensive Evaluation:</a:t>
            </a:r>
            <a:r>
              <a:rPr lang="en-US" dirty="0"/>
              <a:t> Objectively and comprehensively evaluate "Excellent Solution Ideas" based on comprehensive criteria (novelty, feasibility, Patent potential, business benefits).</a:t>
            </a:r>
          </a:p>
          <a:p>
            <a:pPr marL="1257300" lvl="2" indent="-342900" algn="l">
              <a:spcBef>
                <a:spcPts val="300"/>
              </a:spcBef>
              <a:spcAft>
                <a:spcPts val="300"/>
              </a:spcAft>
              <a:buFont typeface="Wingdings" panose="05000000000000000000" pitchFamily="2" charset="2"/>
              <a:buChar char="Ø"/>
            </a:pPr>
            <a:r>
              <a:rPr lang="en-US" b="1" dirty="0"/>
              <a:t>Approve/Decide:</a:t>
            </a:r>
            <a:r>
              <a:rPr lang="en-US" dirty="0"/>
              <a:t> Provide recommendations/final decisions on idea approval.</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Detailed Presentation:</a:t>
            </a:r>
            <a:r>
              <a:rPr lang="en-US" dirty="0"/>
              <a:t> Present "Excellent Solution Ideas" to the Review Board/Part Leader in detail.</a:t>
            </a:r>
          </a:p>
        </p:txBody>
      </p:sp>
      <p:sp>
        <p:nvSpPr>
          <p:cNvPr id="558" name="Google Shape;558;p40">
            <a:extLst>
              <a:ext uri="{FF2B5EF4-FFF2-40B4-BE49-F238E27FC236}">
                <a16:creationId xmlns:a16="http://schemas.microsoft.com/office/drawing/2014/main" id="{A1F2C93F-2685-837F-39CD-433B7C7833A9}"/>
              </a:ext>
            </a:extLst>
          </p:cNvPr>
          <p:cNvSpPr txBox="1">
            <a:spLocks noGrp="1"/>
          </p:cNvSpPr>
          <p:nvPr>
            <p:ph type="subTitle" idx="6"/>
          </p:nvPr>
        </p:nvSpPr>
        <p:spPr>
          <a:xfrm>
            <a:off x="1206924" y="554561"/>
            <a:ext cx="576537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4. Final Review &amp; Approval (</a:t>
            </a:r>
            <a:r>
              <a:rPr lang="en-US" i="1" dirty="0"/>
              <a:t>Optional</a:t>
            </a:r>
            <a:r>
              <a:rPr lang="en-US" dirty="0"/>
              <a:t>)</a:t>
            </a:r>
          </a:p>
        </p:txBody>
      </p:sp>
    </p:spTree>
    <p:extLst>
      <p:ext uri="{BB962C8B-B14F-4D97-AF65-F5344CB8AC3E}">
        <p14:creationId xmlns:p14="http://schemas.microsoft.com/office/powerpoint/2010/main" val="3816218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F314AF40-B753-038E-4B8E-58F00B89CEAF}"/>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8F67A6E2-725B-6BBB-3B6F-69F749A8E7EC}"/>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9D6830C4-F286-B653-7C7F-78CD472B892D}"/>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dirty="0"/>
              <a:t>"Business Case Analysis": Require Technical Leaders to present a "Business Case" for each "Excellent Solution Idea." The Business Case should analyze: target market, potential business benefits (revenue, profit, cost savings), business model, competitors, market risks, etc. Evaluate the commercial potential and business benefits of the </a:t>
            </a:r>
            <a:r>
              <a:rPr lang="en-US" dirty="0" err="1"/>
              <a:t>idea."Decision</a:t>
            </a:r>
            <a:r>
              <a:rPr lang="en-US" dirty="0"/>
              <a:t> Matrix with Weighted Criteria": Use a decision matrix with comprehensive evaluation criteria (Novelty, Technical Feasibility, Patent Potential, Business Benefits, Strategic Fit, etc.) and assign different weights to each criterion based on company priorities. Score each idea using the matrix and rank them to make approval decisions based on total scores and </a:t>
            </a:r>
            <a:r>
              <a:rPr lang="en-US" dirty="0" err="1"/>
              <a:t>rankings."Final</a:t>
            </a:r>
            <a:r>
              <a:rPr lang="en-US" dirty="0"/>
              <a:t> Pitch Session": Organize a final pitch session for "Excellent Solution Ideas" before the Review Board (or Part Leader and other senior leaders). Technical Leaders will have the opportunity to "pitch" their team's idea in the most engaging and persuasive way, answering questions and rebuttals from the Board. Final approval decisions will be based on comprehensive evaluation results and the pitch.</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A4AE2D3D-B9FC-3CE1-D80F-BA806B666C49}"/>
              </a:ext>
            </a:extLst>
          </p:cNvPr>
          <p:cNvSpPr txBox="1">
            <a:spLocks noGrp="1"/>
          </p:cNvSpPr>
          <p:nvPr>
            <p:ph type="subTitle" idx="6"/>
          </p:nvPr>
        </p:nvSpPr>
        <p:spPr>
          <a:xfrm>
            <a:off x="1206924" y="554561"/>
            <a:ext cx="593682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4. Final Review &amp; Approval (</a:t>
            </a:r>
            <a:r>
              <a:rPr lang="en-US" i="1" dirty="0"/>
              <a:t>Optional</a:t>
            </a:r>
            <a:r>
              <a:rPr lang="en-US" dirty="0"/>
              <a:t>)</a:t>
            </a:r>
            <a:endParaRPr dirty="0"/>
          </a:p>
        </p:txBody>
      </p:sp>
    </p:spTree>
    <p:extLst>
      <p:ext uri="{BB962C8B-B14F-4D97-AF65-F5344CB8AC3E}">
        <p14:creationId xmlns:p14="http://schemas.microsoft.com/office/powerpoint/2010/main" val="346849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77" name="Google Shape;477;p34"/>
          <p:cNvSpPr txBox="1">
            <a:spLocks noGrp="1"/>
          </p:cNvSpPr>
          <p:nvPr>
            <p:ph type="subTitle" idx="3"/>
          </p:nvPr>
        </p:nvSpPr>
        <p:spPr>
          <a:xfrm>
            <a:off x="1827000" y="3313400"/>
            <a:ext cx="5183400" cy="3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Re-define to find the exact problem that needs to be solved</a:t>
            </a:r>
            <a:endParaRPr sz="1600" dirty="0"/>
          </a:p>
        </p:txBody>
      </p:sp>
      <p:sp>
        <p:nvSpPr>
          <p:cNvPr id="478" name="Google Shape;478;p34"/>
          <p:cNvSpPr txBox="1">
            <a:spLocks noGrp="1"/>
          </p:cNvSpPr>
          <p:nvPr>
            <p:ph type="subTitle" idx="1"/>
          </p:nvPr>
        </p:nvSpPr>
        <p:spPr>
          <a:xfrm>
            <a:off x="1827000" y="1572850"/>
            <a:ext cx="4188600" cy="3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Describe the current situation and expectations</a:t>
            </a:r>
            <a:endParaRPr dirty="0"/>
          </a:p>
        </p:txBody>
      </p:sp>
      <p:sp>
        <p:nvSpPr>
          <p:cNvPr id="479" name="Google Shape;479;p34"/>
          <p:cNvSpPr txBox="1">
            <a:spLocks noGrp="1"/>
          </p:cNvSpPr>
          <p:nvPr>
            <p:ph type="subTitle" idx="2"/>
          </p:nvPr>
        </p:nvSpPr>
        <p:spPr>
          <a:xfrm>
            <a:off x="1827000" y="2443125"/>
            <a:ext cx="4188600" cy="3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Find the root cause of the problem</a:t>
            </a:r>
          </a:p>
        </p:txBody>
      </p:sp>
      <p:sp>
        <p:nvSpPr>
          <p:cNvPr id="480" name="Google Shape;480;p34"/>
          <p:cNvSpPr txBox="1">
            <a:spLocks noGrp="1"/>
          </p:cNvSpPr>
          <p:nvPr>
            <p:ph type="subTitle" idx="4"/>
          </p:nvPr>
        </p:nvSpPr>
        <p:spPr>
          <a:xfrm>
            <a:off x="1827000" y="4183675"/>
            <a:ext cx="4188600" cy="3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Describe the proposed system</a:t>
            </a:r>
          </a:p>
        </p:txBody>
      </p:sp>
      <p:sp>
        <p:nvSpPr>
          <p:cNvPr id="481" name="Google Shape;481;p34"/>
          <p:cNvSpPr txBox="1">
            <a:spLocks noGrp="1"/>
          </p:cNvSpPr>
          <p:nvPr>
            <p:ph type="title" idx="5"/>
          </p:nvPr>
        </p:nvSpPr>
        <p:spPr>
          <a:xfrm>
            <a:off x="720001" y="1255800"/>
            <a:ext cx="9546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2" name="Google Shape;482;p34"/>
          <p:cNvSpPr txBox="1">
            <a:spLocks noGrp="1"/>
          </p:cNvSpPr>
          <p:nvPr>
            <p:ph type="title" idx="7"/>
          </p:nvPr>
        </p:nvSpPr>
        <p:spPr>
          <a:xfrm>
            <a:off x="720001" y="2126099"/>
            <a:ext cx="9546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83" name="Google Shape;483;p34"/>
          <p:cNvSpPr txBox="1">
            <a:spLocks noGrp="1"/>
          </p:cNvSpPr>
          <p:nvPr>
            <p:ph type="title" idx="8"/>
          </p:nvPr>
        </p:nvSpPr>
        <p:spPr>
          <a:xfrm>
            <a:off x="720001" y="3866696"/>
            <a:ext cx="9546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84" name="Google Shape;484;p34"/>
          <p:cNvSpPr txBox="1">
            <a:spLocks noGrp="1"/>
          </p:cNvSpPr>
          <p:nvPr>
            <p:ph type="title" idx="6"/>
          </p:nvPr>
        </p:nvSpPr>
        <p:spPr>
          <a:xfrm>
            <a:off x="720001" y="2996397"/>
            <a:ext cx="9546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5" name="Google Shape;485;p34"/>
          <p:cNvSpPr txBox="1">
            <a:spLocks noGrp="1"/>
          </p:cNvSpPr>
          <p:nvPr>
            <p:ph type="subTitle" idx="9"/>
          </p:nvPr>
        </p:nvSpPr>
        <p:spPr>
          <a:xfrm>
            <a:off x="1827000" y="1255800"/>
            <a:ext cx="41886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Current situation</a:t>
            </a:r>
          </a:p>
        </p:txBody>
      </p:sp>
      <p:sp>
        <p:nvSpPr>
          <p:cNvPr id="486" name="Google Shape;486;p34"/>
          <p:cNvSpPr txBox="1">
            <a:spLocks noGrp="1"/>
          </p:cNvSpPr>
          <p:nvPr>
            <p:ph type="subTitle" idx="13"/>
          </p:nvPr>
        </p:nvSpPr>
        <p:spPr>
          <a:xfrm>
            <a:off x="1827000" y="2126100"/>
            <a:ext cx="41886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Root cause analysis</a:t>
            </a:r>
          </a:p>
        </p:txBody>
      </p:sp>
      <p:sp>
        <p:nvSpPr>
          <p:cNvPr id="487" name="Google Shape;487;p34"/>
          <p:cNvSpPr txBox="1">
            <a:spLocks noGrp="1"/>
          </p:cNvSpPr>
          <p:nvPr>
            <p:ph type="subTitle" idx="14"/>
          </p:nvPr>
        </p:nvSpPr>
        <p:spPr>
          <a:xfrm>
            <a:off x="1827000" y="2996400"/>
            <a:ext cx="41886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Re-define problem</a:t>
            </a:r>
          </a:p>
        </p:txBody>
      </p:sp>
      <p:sp>
        <p:nvSpPr>
          <p:cNvPr id="488" name="Google Shape;488;p34"/>
          <p:cNvSpPr txBox="1">
            <a:spLocks noGrp="1"/>
          </p:cNvSpPr>
          <p:nvPr>
            <p:ph type="subTitle" idx="15"/>
          </p:nvPr>
        </p:nvSpPr>
        <p:spPr>
          <a:xfrm>
            <a:off x="1827000" y="3866700"/>
            <a:ext cx="4188600" cy="48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Proposed solution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EB9AA7CD-09D2-09D5-6BB6-7D98291056A2}"/>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18CFA5B2-BE36-B7BF-3D0A-D659C41F3A33}"/>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HARVEST:</a:t>
            </a:r>
            <a:endParaRPr dirty="0"/>
          </a:p>
        </p:txBody>
      </p:sp>
      <p:sp>
        <p:nvSpPr>
          <p:cNvPr id="556" name="Google Shape;556;p40">
            <a:extLst>
              <a:ext uri="{FF2B5EF4-FFF2-40B4-BE49-F238E27FC236}">
                <a16:creationId xmlns:a16="http://schemas.microsoft.com/office/drawing/2014/main" id="{7764F9A1-4BD9-2F54-C071-35DCD841FB26}"/>
              </a:ext>
            </a:extLst>
          </p:cNvPr>
          <p:cNvSpPr txBox="1">
            <a:spLocks noGrp="1"/>
          </p:cNvSpPr>
          <p:nvPr>
            <p:ph type="subTitle" idx="4"/>
          </p:nvPr>
        </p:nvSpPr>
        <p:spPr>
          <a:xfrm>
            <a:off x="705875" y="960160"/>
            <a:ext cx="7710981" cy="418334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lphaLcPeriod"/>
            </a:pPr>
            <a:r>
              <a:rPr lang="en-US" b="1" i="1" dirty="0"/>
              <a:t>Roles: </a:t>
            </a:r>
            <a:r>
              <a:rPr lang="en-US" dirty="0"/>
              <a:t>Review Board, Technical Leader</a:t>
            </a:r>
          </a:p>
          <a:p>
            <a:pPr marL="342900" lvl="0" indent="-342900" algn="l" rtl="0">
              <a:spcBef>
                <a:spcPts val="300"/>
              </a:spcBef>
              <a:spcAft>
                <a:spcPts val="300"/>
              </a:spcAft>
              <a:buFont typeface="+mj-lt"/>
              <a:buAutoNum type="alphaLcPeriod"/>
            </a:pPr>
            <a:r>
              <a:rPr lang="en-US" b="1" i="1" dirty="0"/>
              <a:t>Target: </a:t>
            </a:r>
            <a:r>
              <a:rPr lang="en-US" dirty="0"/>
              <a:t>Ensure the highest quality and approve the final "Approved Solution Ideas".</a:t>
            </a:r>
            <a:endParaRPr lang="en-US" b="1" i="1" dirty="0"/>
          </a:p>
          <a:p>
            <a:pPr marL="342900" lvl="0" indent="-342900" algn="l" rtl="0">
              <a:spcBef>
                <a:spcPts val="300"/>
              </a:spcBef>
              <a:spcAft>
                <a:spcPts val="300"/>
              </a:spcAft>
              <a:buFont typeface="+mj-lt"/>
              <a:buAutoNum type="alphaLcPeriod"/>
            </a:pPr>
            <a:r>
              <a:rPr lang="en-US" b="1" i="1" dirty="0"/>
              <a:t>Output: </a:t>
            </a:r>
            <a:r>
              <a:rPr lang="en-US" dirty="0"/>
              <a:t>List of "Approved Solution Ideas“.</a:t>
            </a:r>
            <a:endParaRPr lang="en-US" b="1" i="1" dirty="0"/>
          </a:p>
          <a:p>
            <a:pPr marL="342900" lvl="0" indent="-342900" algn="l" rtl="0">
              <a:spcBef>
                <a:spcPts val="300"/>
              </a:spcBef>
              <a:spcAft>
                <a:spcPts val="300"/>
              </a:spcAft>
              <a:buFont typeface="+mj-lt"/>
              <a:buAutoNum type="alphaLcPeriod"/>
            </a:pPr>
            <a:r>
              <a:rPr lang="en-US" b="1" i="1" dirty="0"/>
              <a:t>Action:</a:t>
            </a:r>
          </a:p>
          <a:p>
            <a:pPr marL="800100" lvl="1" indent="-342900" algn="l">
              <a:spcBef>
                <a:spcPts val="300"/>
              </a:spcBef>
              <a:spcAft>
                <a:spcPts val="300"/>
              </a:spcAft>
              <a:buFont typeface="Wingdings" panose="05000000000000000000" pitchFamily="2" charset="2"/>
              <a:buChar char="Ø"/>
            </a:pPr>
            <a:r>
              <a:rPr lang="en-US" i="1" dirty="0"/>
              <a:t>Review Board:</a:t>
            </a:r>
          </a:p>
          <a:p>
            <a:pPr marL="1257300" lvl="2" indent="-342900" algn="l">
              <a:spcBef>
                <a:spcPts val="300"/>
              </a:spcBef>
              <a:spcAft>
                <a:spcPts val="300"/>
              </a:spcAft>
              <a:buFont typeface="Wingdings" panose="05000000000000000000" pitchFamily="2" charset="2"/>
              <a:buChar char="Ø"/>
            </a:pPr>
            <a:r>
              <a:rPr lang="en-US" b="1" dirty="0"/>
              <a:t>Comprehensive Evaluation:</a:t>
            </a:r>
            <a:r>
              <a:rPr lang="en-US" dirty="0"/>
              <a:t> Objectively and comprehensively evaluate "Excellent Solution Ideas" based on comprehensive criteria (novelty, feasibility, Patent potential, business benefits).</a:t>
            </a:r>
          </a:p>
          <a:p>
            <a:pPr marL="1257300" lvl="2" indent="-342900" algn="l">
              <a:spcBef>
                <a:spcPts val="300"/>
              </a:spcBef>
              <a:spcAft>
                <a:spcPts val="300"/>
              </a:spcAft>
              <a:buFont typeface="Wingdings" panose="05000000000000000000" pitchFamily="2" charset="2"/>
              <a:buChar char="Ø"/>
            </a:pPr>
            <a:r>
              <a:rPr lang="en-US" b="1" dirty="0"/>
              <a:t>Approve/Decide:</a:t>
            </a:r>
            <a:r>
              <a:rPr lang="en-US" dirty="0"/>
              <a:t> Provide recommendations/final decisions on idea approval.</a:t>
            </a:r>
          </a:p>
          <a:p>
            <a:pPr marL="800100" lvl="1" indent="-342900" algn="l">
              <a:spcBef>
                <a:spcPts val="300"/>
              </a:spcBef>
              <a:spcAft>
                <a:spcPts val="300"/>
              </a:spcAft>
              <a:buFont typeface="Wingdings" panose="05000000000000000000" pitchFamily="2" charset="2"/>
              <a:buChar char="Ø"/>
            </a:pPr>
            <a:r>
              <a:rPr lang="en-US" i="1" dirty="0"/>
              <a:t>Technical Leader:</a:t>
            </a:r>
          </a:p>
          <a:p>
            <a:pPr marL="1257300" lvl="2" indent="-342900" algn="l">
              <a:spcBef>
                <a:spcPts val="300"/>
              </a:spcBef>
              <a:spcAft>
                <a:spcPts val="300"/>
              </a:spcAft>
              <a:buFont typeface="Wingdings" panose="05000000000000000000" pitchFamily="2" charset="2"/>
              <a:buChar char="Ø"/>
            </a:pPr>
            <a:r>
              <a:rPr lang="en-US" b="1" dirty="0"/>
              <a:t>Detailed Presentation:</a:t>
            </a:r>
            <a:r>
              <a:rPr lang="en-US" dirty="0"/>
              <a:t> Present "Excellent Solution Ideas" to the Review Board/Part Leader in detail.</a:t>
            </a:r>
          </a:p>
        </p:txBody>
      </p:sp>
      <p:sp>
        <p:nvSpPr>
          <p:cNvPr id="558" name="Google Shape;558;p40">
            <a:extLst>
              <a:ext uri="{FF2B5EF4-FFF2-40B4-BE49-F238E27FC236}">
                <a16:creationId xmlns:a16="http://schemas.microsoft.com/office/drawing/2014/main" id="{C8878584-4F7F-3EC9-5CA6-9DB4B0B7FB52}"/>
              </a:ext>
            </a:extLst>
          </p:cNvPr>
          <p:cNvSpPr txBox="1">
            <a:spLocks noGrp="1"/>
          </p:cNvSpPr>
          <p:nvPr>
            <p:ph type="subTitle" idx="6"/>
          </p:nvPr>
        </p:nvSpPr>
        <p:spPr>
          <a:xfrm>
            <a:off x="1206924" y="554561"/>
            <a:ext cx="576537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Development &amp; Deployment</a:t>
            </a:r>
          </a:p>
        </p:txBody>
      </p:sp>
    </p:spTree>
    <p:extLst>
      <p:ext uri="{BB962C8B-B14F-4D97-AF65-F5344CB8AC3E}">
        <p14:creationId xmlns:p14="http://schemas.microsoft.com/office/powerpoint/2010/main" val="3957202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7D152B45-6E9E-258B-740A-B575E2CCC07F}"/>
            </a:ext>
          </a:extLst>
        </p:cNvPr>
        <p:cNvGrpSpPr/>
        <p:nvPr/>
      </p:nvGrpSpPr>
      <p:grpSpPr>
        <a:xfrm>
          <a:off x="0" y="0"/>
          <a:ext cx="0" cy="0"/>
          <a:chOff x="0" y="0"/>
          <a:chExt cx="0" cy="0"/>
        </a:xfrm>
      </p:grpSpPr>
      <p:sp>
        <p:nvSpPr>
          <p:cNvPr id="552" name="Google Shape;552;p40">
            <a:extLst>
              <a:ext uri="{FF2B5EF4-FFF2-40B4-BE49-F238E27FC236}">
                <a16:creationId xmlns:a16="http://schemas.microsoft.com/office/drawing/2014/main" id="{B66ABC4A-5EB3-4232-41D6-E11DE4BEC4BF}"/>
              </a:ext>
            </a:extLst>
          </p:cNvPr>
          <p:cNvSpPr txBox="1">
            <a:spLocks noGrp="1"/>
          </p:cNvSpPr>
          <p:nvPr>
            <p:ph type="title"/>
          </p:nvPr>
        </p:nvSpPr>
        <p:spPr>
          <a:xfrm>
            <a:off x="892969" y="0"/>
            <a:ext cx="75238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SOLUTION EXPLORATION</a:t>
            </a:r>
            <a:endParaRPr dirty="0"/>
          </a:p>
        </p:txBody>
      </p:sp>
      <p:sp>
        <p:nvSpPr>
          <p:cNvPr id="556" name="Google Shape;556;p40">
            <a:extLst>
              <a:ext uri="{FF2B5EF4-FFF2-40B4-BE49-F238E27FC236}">
                <a16:creationId xmlns:a16="http://schemas.microsoft.com/office/drawing/2014/main" id="{BD9D3514-BC14-0C38-FAEA-D63FC3C2EEB2}"/>
              </a:ext>
            </a:extLst>
          </p:cNvPr>
          <p:cNvSpPr txBox="1">
            <a:spLocks noGrp="1"/>
          </p:cNvSpPr>
          <p:nvPr>
            <p:ph type="subTitle" idx="4"/>
          </p:nvPr>
        </p:nvSpPr>
        <p:spPr>
          <a:xfrm>
            <a:off x="705875" y="960160"/>
            <a:ext cx="7710981" cy="3628779"/>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lphaLcPeriod" startAt="5"/>
            </a:pPr>
            <a:r>
              <a:rPr lang="en-US" b="1" i="1" dirty="0"/>
              <a:t>Strategies:</a:t>
            </a:r>
          </a:p>
          <a:p>
            <a:pPr marL="800100" lvl="1" indent="-342900" algn="just">
              <a:buFont typeface="Wingdings" panose="05000000000000000000" pitchFamily="2" charset="2"/>
              <a:buChar char="Ø"/>
            </a:pPr>
            <a:r>
              <a:rPr lang="en-US" dirty="0"/>
              <a:t>…</a:t>
            </a:r>
          </a:p>
        </p:txBody>
      </p:sp>
      <p:sp>
        <p:nvSpPr>
          <p:cNvPr id="558" name="Google Shape;558;p40">
            <a:extLst>
              <a:ext uri="{FF2B5EF4-FFF2-40B4-BE49-F238E27FC236}">
                <a16:creationId xmlns:a16="http://schemas.microsoft.com/office/drawing/2014/main" id="{26418496-3065-3396-5BD5-B33808ACA4EF}"/>
              </a:ext>
            </a:extLst>
          </p:cNvPr>
          <p:cNvSpPr txBox="1">
            <a:spLocks noGrp="1"/>
          </p:cNvSpPr>
          <p:nvPr>
            <p:ph type="subTitle" idx="6"/>
          </p:nvPr>
        </p:nvSpPr>
        <p:spPr>
          <a:xfrm>
            <a:off x="1206924" y="554561"/>
            <a:ext cx="593682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US" dirty="0"/>
              <a:t>4. Final Review &amp; Approval (</a:t>
            </a:r>
            <a:r>
              <a:rPr lang="en-US" i="1" dirty="0"/>
              <a:t>Optional</a:t>
            </a:r>
            <a:r>
              <a:rPr lang="en-US" dirty="0"/>
              <a:t>)</a:t>
            </a:r>
            <a:endParaRPr dirty="0"/>
          </a:p>
        </p:txBody>
      </p:sp>
    </p:spTree>
    <p:extLst>
      <p:ext uri="{BB962C8B-B14F-4D97-AF65-F5344CB8AC3E}">
        <p14:creationId xmlns:p14="http://schemas.microsoft.com/office/powerpoint/2010/main" val="128322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41"/>
          <p:cNvPicPr preferRelativeResize="0"/>
          <p:nvPr/>
        </p:nvPicPr>
        <p:blipFill rotWithShape="1">
          <a:blip r:embed="rId3">
            <a:alphaModFix/>
          </a:blip>
          <a:srcRect l="23970" r="23965"/>
          <a:stretch/>
        </p:blipFill>
        <p:spPr>
          <a:xfrm>
            <a:off x="1377162" y="2845813"/>
            <a:ext cx="1296300" cy="1659900"/>
          </a:xfrm>
          <a:prstGeom prst="roundRect">
            <a:avLst>
              <a:gd name="adj" fmla="val 50000"/>
            </a:avLst>
          </a:prstGeom>
          <a:noFill/>
          <a:ln>
            <a:noFill/>
          </a:ln>
        </p:spPr>
      </p:pic>
      <p:sp>
        <p:nvSpPr>
          <p:cNvPr id="582" name="Google Shape;58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Examples</a:t>
            </a:r>
            <a:endParaRPr/>
          </a:p>
        </p:txBody>
      </p:sp>
      <p:sp>
        <p:nvSpPr>
          <p:cNvPr id="583" name="Google Shape;583;p41"/>
          <p:cNvSpPr txBox="1">
            <a:spLocks noGrp="1"/>
          </p:cNvSpPr>
          <p:nvPr>
            <p:ph type="subTitle" idx="1"/>
          </p:nvPr>
        </p:nvSpPr>
        <p:spPr>
          <a:xfrm>
            <a:off x="859062" y="1765799"/>
            <a:ext cx="23325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of them all</a:t>
            </a:r>
            <a:endParaRPr/>
          </a:p>
        </p:txBody>
      </p:sp>
      <p:sp>
        <p:nvSpPr>
          <p:cNvPr id="584" name="Google Shape;584;p41"/>
          <p:cNvSpPr txBox="1">
            <a:spLocks noGrp="1"/>
          </p:cNvSpPr>
          <p:nvPr>
            <p:ph type="subTitle" idx="5"/>
          </p:nvPr>
        </p:nvSpPr>
        <p:spPr>
          <a:xfrm>
            <a:off x="3405750" y="3400099"/>
            <a:ext cx="23325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85" name="Google Shape;585;p41"/>
          <p:cNvSpPr txBox="1">
            <a:spLocks noGrp="1"/>
          </p:cNvSpPr>
          <p:nvPr>
            <p:ph type="subTitle" idx="2"/>
          </p:nvPr>
        </p:nvSpPr>
        <p:spPr>
          <a:xfrm>
            <a:off x="5952438" y="1765799"/>
            <a:ext cx="23325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86" name="Google Shape;586;p41"/>
          <p:cNvSpPr txBox="1">
            <a:spLocks noGrp="1"/>
          </p:cNvSpPr>
          <p:nvPr>
            <p:ph type="subTitle" idx="3"/>
          </p:nvPr>
        </p:nvSpPr>
        <p:spPr>
          <a:xfrm>
            <a:off x="859062" y="1455250"/>
            <a:ext cx="23325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87" name="Google Shape;587;p41"/>
          <p:cNvSpPr txBox="1">
            <a:spLocks noGrp="1"/>
          </p:cNvSpPr>
          <p:nvPr>
            <p:ph type="subTitle" idx="6"/>
          </p:nvPr>
        </p:nvSpPr>
        <p:spPr>
          <a:xfrm>
            <a:off x="3405750" y="3089550"/>
            <a:ext cx="23325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88" name="Google Shape;588;p41"/>
          <p:cNvSpPr txBox="1">
            <a:spLocks noGrp="1"/>
          </p:cNvSpPr>
          <p:nvPr>
            <p:ph type="subTitle" idx="4"/>
          </p:nvPr>
        </p:nvSpPr>
        <p:spPr>
          <a:xfrm>
            <a:off x="5952438" y="1455250"/>
            <a:ext cx="23325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pic>
        <p:nvPicPr>
          <p:cNvPr id="589" name="Google Shape;589;p41"/>
          <p:cNvPicPr preferRelativeResize="0"/>
          <p:nvPr/>
        </p:nvPicPr>
        <p:blipFill rotWithShape="1">
          <a:blip r:embed="rId4">
            <a:alphaModFix/>
          </a:blip>
          <a:srcRect l="6268" r="41667"/>
          <a:stretch/>
        </p:blipFill>
        <p:spPr>
          <a:xfrm>
            <a:off x="3923850" y="1211513"/>
            <a:ext cx="1296300" cy="1659900"/>
          </a:xfrm>
          <a:prstGeom prst="roundRect">
            <a:avLst>
              <a:gd name="adj" fmla="val 50000"/>
            </a:avLst>
          </a:prstGeom>
          <a:noFill/>
          <a:ln>
            <a:noFill/>
          </a:ln>
        </p:spPr>
      </p:pic>
      <p:pic>
        <p:nvPicPr>
          <p:cNvPr id="590" name="Google Shape;590;p41"/>
          <p:cNvPicPr preferRelativeResize="0"/>
          <p:nvPr/>
        </p:nvPicPr>
        <p:blipFill rotWithShape="1">
          <a:blip r:embed="rId5">
            <a:alphaModFix/>
          </a:blip>
          <a:srcRect l="23970" r="23965"/>
          <a:stretch/>
        </p:blipFill>
        <p:spPr>
          <a:xfrm>
            <a:off x="6470538" y="2845813"/>
            <a:ext cx="1296300" cy="1659900"/>
          </a:xfrm>
          <a:prstGeom prst="roundRect">
            <a:avLst>
              <a:gd name="adj" fmla="val 50000"/>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txBox="1">
            <a:spLocks noGrp="1"/>
          </p:cNvSpPr>
          <p:nvPr>
            <p:ph type="subTitle" idx="2"/>
          </p:nvPr>
        </p:nvSpPr>
        <p:spPr>
          <a:xfrm>
            <a:off x="3503250" y="2040778"/>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96" name="Google Shape;596;p42"/>
          <p:cNvSpPr txBox="1">
            <a:spLocks noGrp="1"/>
          </p:cNvSpPr>
          <p:nvPr>
            <p:ph type="subTitle" idx="5"/>
          </p:nvPr>
        </p:nvSpPr>
        <p:spPr>
          <a:xfrm>
            <a:off x="5981100" y="2040778"/>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97" name="Google Shape;59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598" name="Google Shape;598;p42"/>
          <p:cNvSpPr txBox="1">
            <a:spLocks noGrp="1"/>
          </p:cNvSpPr>
          <p:nvPr>
            <p:ph type="subTitle" idx="1"/>
          </p:nvPr>
        </p:nvSpPr>
        <p:spPr>
          <a:xfrm>
            <a:off x="1025475" y="2040778"/>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very cold</a:t>
            </a:r>
            <a:endParaRPr/>
          </a:p>
        </p:txBody>
      </p:sp>
      <p:sp>
        <p:nvSpPr>
          <p:cNvPr id="599" name="Google Shape;599;p42"/>
          <p:cNvSpPr txBox="1">
            <a:spLocks noGrp="1"/>
          </p:cNvSpPr>
          <p:nvPr>
            <p:ph type="subTitle" idx="3"/>
          </p:nvPr>
        </p:nvSpPr>
        <p:spPr>
          <a:xfrm>
            <a:off x="1025475" y="3778976"/>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00" name="Google Shape;600;p42"/>
          <p:cNvSpPr txBox="1">
            <a:spLocks noGrp="1"/>
          </p:cNvSpPr>
          <p:nvPr>
            <p:ph type="subTitle" idx="4"/>
          </p:nvPr>
        </p:nvSpPr>
        <p:spPr>
          <a:xfrm>
            <a:off x="3503250" y="3778976"/>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01" name="Google Shape;601;p42"/>
          <p:cNvSpPr txBox="1">
            <a:spLocks noGrp="1"/>
          </p:cNvSpPr>
          <p:nvPr>
            <p:ph type="subTitle" idx="6"/>
          </p:nvPr>
        </p:nvSpPr>
        <p:spPr>
          <a:xfrm>
            <a:off x="5981100" y="3778976"/>
            <a:ext cx="2137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602" name="Google Shape;602;p42"/>
          <p:cNvSpPr txBox="1">
            <a:spLocks noGrp="1"/>
          </p:cNvSpPr>
          <p:nvPr>
            <p:ph type="subTitle" idx="7"/>
          </p:nvPr>
        </p:nvSpPr>
        <p:spPr>
          <a:xfrm>
            <a:off x="1025475" y="1832050"/>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03" name="Google Shape;603;p42"/>
          <p:cNvSpPr txBox="1">
            <a:spLocks noGrp="1"/>
          </p:cNvSpPr>
          <p:nvPr>
            <p:ph type="subTitle" idx="8"/>
          </p:nvPr>
        </p:nvSpPr>
        <p:spPr>
          <a:xfrm>
            <a:off x="3503250" y="1832050"/>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04" name="Google Shape;604;p42"/>
          <p:cNvSpPr txBox="1">
            <a:spLocks noGrp="1"/>
          </p:cNvSpPr>
          <p:nvPr>
            <p:ph type="subTitle" idx="9"/>
          </p:nvPr>
        </p:nvSpPr>
        <p:spPr>
          <a:xfrm>
            <a:off x="1025475" y="3570273"/>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05" name="Google Shape;605;p42"/>
          <p:cNvSpPr txBox="1">
            <a:spLocks noGrp="1"/>
          </p:cNvSpPr>
          <p:nvPr>
            <p:ph type="subTitle" idx="13"/>
          </p:nvPr>
        </p:nvSpPr>
        <p:spPr>
          <a:xfrm>
            <a:off x="3503250" y="3570273"/>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06" name="Google Shape;606;p42"/>
          <p:cNvSpPr txBox="1">
            <a:spLocks noGrp="1"/>
          </p:cNvSpPr>
          <p:nvPr>
            <p:ph type="subTitle" idx="14"/>
          </p:nvPr>
        </p:nvSpPr>
        <p:spPr>
          <a:xfrm>
            <a:off x="5981100" y="1832050"/>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07" name="Google Shape;607;p42"/>
          <p:cNvSpPr txBox="1">
            <a:spLocks noGrp="1"/>
          </p:cNvSpPr>
          <p:nvPr>
            <p:ph type="subTitle" idx="15"/>
          </p:nvPr>
        </p:nvSpPr>
        <p:spPr>
          <a:xfrm>
            <a:off x="5981100" y="3570273"/>
            <a:ext cx="21375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608" name="Google Shape;608;p42"/>
          <p:cNvGrpSpPr/>
          <p:nvPr/>
        </p:nvGrpSpPr>
        <p:grpSpPr>
          <a:xfrm>
            <a:off x="6873347" y="1330162"/>
            <a:ext cx="352857" cy="347301"/>
            <a:chOff x="2404875" y="3592725"/>
            <a:chExt cx="298525" cy="293825"/>
          </a:xfrm>
        </p:grpSpPr>
        <p:sp>
          <p:nvSpPr>
            <p:cNvPr id="609" name="Google Shape;609;p4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2"/>
          <p:cNvGrpSpPr/>
          <p:nvPr/>
        </p:nvGrpSpPr>
        <p:grpSpPr>
          <a:xfrm>
            <a:off x="6874278" y="3067627"/>
            <a:ext cx="350995" cy="349133"/>
            <a:chOff x="2404875" y="3955825"/>
            <a:chExt cx="296950" cy="295375"/>
          </a:xfrm>
        </p:grpSpPr>
        <p:sp>
          <p:nvSpPr>
            <p:cNvPr id="613" name="Google Shape;613;p4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2"/>
          <p:cNvGrpSpPr/>
          <p:nvPr/>
        </p:nvGrpSpPr>
        <p:grpSpPr>
          <a:xfrm>
            <a:off x="4396030" y="1327968"/>
            <a:ext cx="351940" cy="351675"/>
            <a:chOff x="1310075" y="3980250"/>
            <a:chExt cx="297750" cy="297525"/>
          </a:xfrm>
        </p:grpSpPr>
        <p:sp>
          <p:nvSpPr>
            <p:cNvPr id="618" name="Google Shape;618;p4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2"/>
          <p:cNvGrpSpPr/>
          <p:nvPr/>
        </p:nvGrpSpPr>
        <p:grpSpPr>
          <a:xfrm>
            <a:off x="1918255" y="1329237"/>
            <a:ext cx="351940" cy="349163"/>
            <a:chOff x="3133425" y="3955025"/>
            <a:chExt cx="297750" cy="295400"/>
          </a:xfrm>
        </p:grpSpPr>
        <p:sp>
          <p:nvSpPr>
            <p:cNvPr id="623" name="Google Shape;623;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2"/>
          <p:cNvGrpSpPr/>
          <p:nvPr/>
        </p:nvGrpSpPr>
        <p:grpSpPr>
          <a:xfrm>
            <a:off x="1919185" y="3066550"/>
            <a:ext cx="350079" cy="351320"/>
            <a:chOff x="4991425" y="3234750"/>
            <a:chExt cx="296175" cy="297225"/>
          </a:xfrm>
        </p:grpSpPr>
        <p:sp>
          <p:nvSpPr>
            <p:cNvPr id="627" name="Google Shape;627;p4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2"/>
          <p:cNvGrpSpPr/>
          <p:nvPr/>
        </p:nvGrpSpPr>
        <p:grpSpPr>
          <a:xfrm>
            <a:off x="4408130" y="3067882"/>
            <a:ext cx="327739" cy="348631"/>
            <a:chOff x="5364750" y="3235150"/>
            <a:chExt cx="277275" cy="294950"/>
          </a:xfrm>
        </p:grpSpPr>
        <p:sp>
          <p:nvSpPr>
            <p:cNvPr id="634" name="Google Shape;634;p4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720000" y="1015750"/>
            <a:ext cx="36255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picture always reinforces </a:t>
            </a:r>
            <a:endParaRPr dirty="0"/>
          </a:p>
          <a:p>
            <a:pPr marL="0" lvl="0" indent="0" algn="l" rtl="0">
              <a:spcBef>
                <a:spcPts val="0"/>
              </a:spcBef>
              <a:spcAft>
                <a:spcPts val="0"/>
              </a:spcAft>
              <a:buNone/>
            </a:pPr>
            <a:r>
              <a:rPr lang="en" dirty="0"/>
              <a:t>the concept</a:t>
            </a:r>
            <a:endParaRPr dirty="0"/>
          </a:p>
        </p:txBody>
      </p:sp>
      <p:sp>
        <p:nvSpPr>
          <p:cNvPr id="647" name="Google Shape;647;p43"/>
          <p:cNvSpPr txBox="1">
            <a:spLocks noGrp="1"/>
          </p:cNvSpPr>
          <p:nvPr>
            <p:ph type="subTitle" idx="1"/>
          </p:nvPr>
        </p:nvSpPr>
        <p:spPr>
          <a:xfrm>
            <a:off x="720000" y="2724350"/>
            <a:ext cx="36255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You can give a brief description</a:t>
            </a:r>
            <a:r>
              <a:rPr lang="en" dirty="0"/>
              <a:t> of the topic you want to talk about here. For example, if you want to talk about Mercury, you can say that it’s the smallest planet in the entire Solar System</a:t>
            </a:r>
            <a:endParaRPr dirty="0"/>
          </a:p>
        </p:txBody>
      </p:sp>
      <p:pic>
        <p:nvPicPr>
          <p:cNvPr id="648" name="Google Shape;648;p43"/>
          <p:cNvPicPr preferRelativeResize="0">
            <a:picLocks noGrp="1"/>
          </p:cNvPicPr>
          <p:nvPr>
            <p:ph type="pic" idx="2"/>
          </p:nvPr>
        </p:nvPicPr>
        <p:blipFill rotWithShape="1">
          <a:blip r:embed="rId3">
            <a:alphaModFix/>
          </a:blip>
          <a:srcRect t="13763" b="13756"/>
          <a:stretch/>
        </p:blipFill>
        <p:spPr>
          <a:xfrm>
            <a:off x="4572000" y="1078175"/>
            <a:ext cx="6182100" cy="2987100"/>
          </a:xfrm>
          <a:prstGeom prst="roundRect">
            <a:avLst>
              <a:gd name="adj" fmla="val 50000"/>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1284000" y="1856975"/>
            <a:ext cx="6576000" cy="10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654" name="Google Shape;654;p44"/>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5"/>
          <p:cNvSpPr txBox="1">
            <a:spLocks noGrp="1"/>
          </p:cNvSpPr>
          <p:nvPr>
            <p:ph type="subTitle" idx="1"/>
          </p:nvPr>
        </p:nvSpPr>
        <p:spPr>
          <a:xfrm>
            <a:off x="2223600" y="1486979"/>
            <a:ext cx="4696800" cy="3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660" name="Google Shape;660;p45"/>
          <p:cNvSpPr txBox="1">
            <a:spLocks noGrp="1"/>
          </p:cNvSpPr>
          <p:nvPr>
            <p:ph type="title"/>
          </p:nvPr>
        </p:nvSpPr>
        <p:spPr>
          <a:xfrm>
            <a:off x="2223600" y="775993"/>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661" name="Google Shape;661;p45"/>
          <p:cNvSpPr txBox="1">
            <a:spLocks noGrp="1"/>
          </p:cNvSpPr>
          <p:nvPr>
            <p:ph type="title" idx="2"/>
          </p:nvPr>
        </p:nvSpPr>
        <p:spPr>
          <a:xfrm>
            <a:off x="2223600" y="2027860"/>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662" name="Google Shape;662;p45"/>
          <p:cNvSpPr txBox="1">
            <a:spLocks noGrp="1"/>
          </p:cNvSpPr>
          <p:nvPr>
            <p:ph type="subTitle" idx="3"/>
          </p:nvPr>
        </p:nvSpPr>
        <p:spPr>
          <a:xfrm>
            <a:off x="2223600" y="2738850"/>
            <a:ext cx="4696800" cy="3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663" name="Google Shape;663;p45"/>
          <p:cNvSpPr txBox="1">
            <a:spLocks noGrp="1"/>
          </p:cNvSpPr>
          <p:nvPr>
            <p:ph type="title" idx="4"/>
          </p:nvPr>
        </p:nvSpPr>
        <p:spPr>
          <a:xfrm>
            <a:off x="2223600" y="3279726"/>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664" name="Google Shape;664;p45"/>
          <p:cNvSpPr txBox="1">
            <a:spLocks noGrp="1"/>
          </p:cNvSpPr>
          <p:nvPr>
            <p:ph type="subTitle" idx="5"/>
          </p:nvPr>
        </p:nvSpPr>
        <p:spPr>
          <a:xfrm>
            <a:off x="2223600" y="3990707"/>
            <a:ext cx="4696800" cy="3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the Earth and the Moon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6"/>
          <p:cNvSpPr txBox="1">
            <a:spLocks noGrp="1"/>
          </p:cNvSpPr>
          <p:nvPr>
            <p:ph type="title"/>
          </p:nvPr>
        </p:nvSpPr>
        <p:spPr>
          <a:xfrm>
            <a:off x="1133425" y="1896325"/>
            <a:ext cx="6877200" cy="12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47"/>
          <p:cNvPicPr preferRelativeResize="0">
            <a:picLocks noGrp="1"/>
          </p:cNvPicPr>
          <p:nvPr>
            <p:ph type="pic" idx="2"/>
          </p:nvPr>
        </p:nvPicPr>
        <p:blipFill rotWithShape="1">
          <a:blip r:embed="rId3">
            <a:alphaModFix/>
          </a:blip>
          <a:srcRect t="7835" b="7826"/>
          <a:stretch/>
        </p:blipFill>
        <p:spPr>
          <a:xfrm>
            <a:off x="0" y="0"/>
            <a:ext cx="9143997" cy="5143734"/>
          </a:xfrm>
          <a:prstGeom prst="rect">
            <a:avLst/>
          </a:prstGeom>
        </p:spPr>
      </p:pic>
      <p:sp>
        <p:nvSpPr>
          <p:cNvPr id="675" name="Google Shape;675;p47"/>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676" name="Google Shape;676;p47"/>
          <p:cNvGrpSpPr/>
          <p:nvPr/>
        </p:nvGrpSpPr>
        <p:grpSpPr>
          <a:xfrm>
            <a:off x="-1853724" y="539508"/>
            <a:ext cx="2484671" cy="765881"/>
            <a:chOff x="-1853724" y="539508"/>
            <a:chExt cx="2484671" cy="765881"/>
          </a:xfrm>
        </p:grpSpPr>
        <p:sp>
          <p:nvSpPr>
            <p:cNvPr id="677" name="Google Shape;677;p47"/>
            <p:cNvSpPr/>
            <p:nvPr/>
          </p:nvSpPr>
          <p:spPr>
            <a:xfrm>
              <a:off x="-1853724" y="539508"/>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406924" y="539508"/>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47"/>
          <p:cNvGrpSpPr/>
          <p:nvPr/>
        </p:nvGrpSpPr>
        <p:grpSpPr>
          <a:xfrm rot="10800000">
            <a:off x="7812714" y="4126620"/>
            <a:ext cx="2512680" cy="1134509"/>
            <a:chOff x="-1199486" y="-216305"/>
            <a:chExt cx="2512680" cy="1134509"/>
          </a:xfrm>
        </p:grpSpPr>
        <p:sp>
          <p:nvSpPr>
            <p:cNvPr id="680" name="Google Shape;680;p47"/>
            <p:cNvSpPr/>
            <p:nvPr/>
          </p:nvSpPr>
          <p:spPr>
            <a:xfrm>
              <a:off x="-1171478" y="-216305"/>
              <a:ext cx="2484671" cy="765881"/>
            </a:xfrm>
            <a:custGeom>
              <a:avLst/>
              <a:gdLst/>
              <a:ahLst/>
              <a:cxnLst/>
              <a:rect l="l" t="t" r="r" b="b"/>
              <a:pathLst>
                <a:path w="28969" h="8930" extrusionOk="0">
                  <a:moveTo>
                    <a:pt x="4465" y="0"/>
                  </a:moveTo>
                  <a:cubicBezTo>
                    <a:pt x="1989" y="0"/>
                    <a:pt x="0" y="1988"/>
                    <a:pt x="0" y="4465"/>
                  </a:cubicBezTo>
                  <a:cubicBezTo>
                    <a:pt x="0" y="6929"/>
                    <a:pt x="1989" y="8930"/>
                    <a:pt x="4465" y="8930"/>
                  </a:cubicBezTo>
                  <a:lnTo>
                    <a:pt x="24503" y="8930"/>
                  </a:lnTo>
                  <a:cubicBezTo>
                    <a:pt x="26980" y="8930"/>
                    <a:pt x="28968" y="6929"/>
                    <a:pt x="28968" y="4465"/>
                  </a:cubicBezTo>
                  <a:cubicBezTo>
                    <a:pt x="28968" y="1988"/>
                    <a:pt x="26980" y="0"/>
                    <a:pt x="24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1199486" y="152323"/>
              <a:ext cx="1906667" cy="765881"/>
            </a:xfrm>
            <a:custGeom>
              <a:avLst/>
              <a:gdLst/>
              <a:ahLst/>
              <a:cxnLst/>
              <a:rect l="l" t="t" r="r" b="b"/>
              <a:pathLst>
                <a:path w="22230" h="8930" extrusionOk="0">
                  <a:moveTo>
                    <a:pt x="4466" y="0"/>
                  </a:moveTo>
                  <a:cubicBezTo>
                    <a:pt x="2001" y="0"/>
                    <a:pt x="1" y="2000"/>
                    <a:pt x="1" y="4465"/>
                  </a:cubicBezTo>
                  <a:cubicBezTo>
                    <a:pt x="1" y="6930"/>
                    <a:pt x="2001" y="8930"/>
                    <a:pt x="4466" y="8930"/>
                  </a:cubicBezTo>
                  <a:lnTo>
                    <a:pt x="17765" y="8930"/>
                  </a:lnTo>
                  <a:cubicBezTo>
                    <a:pt x="20229" y="8930"/>
                    <a:pt x="22230" y="6930"/>
                    <a:pt x="22230" y="4465"/>
                  </a:cubicBezTo>
                  <a:cubicBezTo>
                    <a:pt x="22230" y="2000"/>
                    <a:pt x="20229" y="0"/>
                    <a:pt x="1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1171478" y="-216305"/>
              <a:ext cx="1905638" cy="765881"/>
            </a:xfrm>
            <a:custGeom>
              <a:avLst/>
              <a:gdLst/>
              <a:ahLst/>
              <a:cxnLst/>
              <a:rect l="l" t="t" r="r" b="b"/>
              <a:pathLst>
                <a:path w="22218" h="8930" extrusionOk="0">
                  <a:moveTo>
                    <a:pt x="4465" y="0"/>
                  </a:moveTo>
                  <a:cubicBezTo>
                    <a:pt x="1989" y="0"/>
                    <a:pt x="0" y="1988"/>
                    <a:pt x="0" y="4465"/>
                  </a:cubicBezTo>
                  <a:cubicBezTo>
                    <a:pt x="0" y="6929"/>
                    <a:pt x="1989" y="8930"/>
                    <a:pt x="4465" y="8930"/>
                  </a:cubicBezTo>
                  <a:lnTo>
                    <a:pt x="17752" y="8930"/>
                  </a:lnTo>
                  <a:cubicBezTo>
                    <a:pt x="20229" y="8930"/>
                    <a:pt x="22217" y="6929"/>
                    <a:pt x="22217" y="4465"/>
                  </a:cubicBezTo>
                  <a:cubicBezTo>
                    <a:pt x="22217" y="1988"/>
                    <a:pt x="20229" y="0"/>
                    <a:pt x="17752" y="0"/>
                  </a:cubicBezTo>
                  <a:close/>
                </a:path>
              </a:pathLst>
            </a:custGeom>
            <a:solidFill>
              <a:srgbClr val="FFFFFF">
                <a:alpha val="3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Practical exercise</a:t>
            </a:r>
            <a:endParaRPr/>
          </a:p>
        </p:txBody>
      </p:sp>
      <p:sp>
        <p:nvSpPr>
          <p:cNvPr id="688" name="Google Shape;688;p48"/>
          <p:cNvSpPr txBox="1">
            <a:spLocks noGrp="1"/>
          </p:cNvSpPr>
          <p:nvPr>
            <p:ph type="subTitle" idx="1"/>
          </p:nvPr>
        </p:nvSpPr>
        <p:spPr>
          <a:xfrm>
            <a:off x="720000" y="1017725"/>
            <a:ext cx="7704000" cy="17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Follow the steps of the "design thinking" activity to </a:t>
            </a:r>
            <a:r>
              <a:rPr lang="en" b="1"/>
              <a:t>improve the user experience</a:t>
            </a:r>
            <a:r>
              <a:rPr lang="en"/>
              <a:t> (UX)</a:t>
            </a:r>
            <a:endParaRPr/>
          </a:p>
          <a:p>
            <a:pPr marL="0" lvl="0" indent="0" algn="l" rtl="0">
              <a:spcBef>
                <a:spcPts val="1000"/>
              </a:spcBef>
              <a:spcAft>
                <a:spcPts val="0"/>
              </a:spcAft>
              <a:buNone/>
            </a:pPr>
            <a:r>
              <a:rPr lang="en" b="1"/>
              <a:t>Context:</a:t>
            </a:r>
            <a:r>
              <a:rPr lang="en"/>
              <a:t> </a:t>
            </a:r>
            <a:r>
              <a:rPr lang="en" b="1"/>
              <a:t>Imagine you work in a company</a:t>
            </a:r>
            <a:r>
              <a:rPr lang="en"/>
              <a:t> that manufactures and sells traditional watches, but you have noticed that </a:t>
            </a:r>
            <a:r>
              <a:rPr lang="en" b="1"/>
              <a:t>sales have been declining</a:t>
            </a:r>
            <a:r>
              <a:rPr lang="en"/>
              <a:t> in recent months. </a:t>
            </a:r>
            <a:r>
              <a:rPr lang="en" b="1"/>
              <a:t>Customers</a:t>
            </a:r>
            <a:r>
              <a:rPr lang="en"/>
              <a:t> seem to </a:t>
            </a:r>
            <a:r>
              <a:rPr lang="en" b="1"/>
              <a:t>be interested in smarter and more technological watches</a:t>
            </a:r>
            <a:r>
              <a:rPr lang="en"/>
              <a:t>. Your goal is to </a:t>
            </a:r>
            <a:r>
              <a:rPr lang="en" b="1"/>
              <a:t>use Design Thinking to find an innovative solution</a:t>
            </a:r>
            <a:r>
              <a:rPr lang="en"/>
              <a:t> that will revitalize the brand and improve the user experience. (UX)</a:t>
            </a:r>
            <a:endParaRPr/>
          </a:p>
        </p:txBody>
      </p:sp>
      <p:sp>
        <p:nvSpPr>
          <p:cNvPr id="689" name="Google Shape;689;p48"/>
          <p:cNvSpPr/>
          <p:nvPr/>
        </p:nvSpPr>
        <p:spPr>
          <a:xfrm>
            <a:off x="720000" y="2938600"/>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01</a:t>
            </a:r>
            <a:endParaRPr sz="2000" b="1">
              <a:solidFill>
                <a:schemeClr val="dk1"/>
              </a:solidFill>
              <a:latin typeface="Montserrat"/>
              <a:ea typeface="Montserrat"/>
              <a:cs typeface="Montserrat"/>
              <a:sym typeface="Montserrat"/>
            </a:endParaRPr>
          </a:p>
        </p:txBody>
      </p:sp>
      <p:sp>
        <p:nvSpPr>
          <p:cNvPr id="690" name="Google Shape;690;p48"/>
          <p:cNvSpPr txBox="1"/>
          <p:nvPr/>
        </p:nvSpPr>
        <p:spPr>
          <a:xfrm flipH="1">
            <a:off x="1395538" y="2938600"/>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Empathize</a:t>
            </a:r>
            <a:endParaRPr sz="1600" b="1">
              <a:solidFill>
                <a:schemeClr val="dk1"/>
              </a:solidFill>
              <a:latin typeface="Montserrat"/>
              <a:ea typeface="Montserrat"/>
              <a:cs typeface="Montserrat"/>
              <a:sym typeface="Montserrat"/>
            </a:endParaRPr>
          </a:p>
        </p:txBody>
      </p:sp>
      <p:sp>
        <p:nvSpPr>
          <p:cNvPr id="691" name="Google Shape;691;p48"/>
          <p:cNvSpPr/>
          <p:nvPr/>
        </p:nvSpPr>
        <p:spPr>
          <a:xfrm>
            <a:off x="720000" y="3507225"/>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02</a:t>
            </a:r>
            <a:endParaRPr sz="2000" b="1">
              <a:solidFill>
                <a:schemeClr val="dk1"/>
              </a:solidFill>
              <a:latin typeface="Montserrat"/>
              <a:ea typeface="Montserrat"/>
              <a:cs typeface="Montserrat"/>
              <a:sym typeface="Montserrat"/>
            </a:endParaRPr>
          </a:p>
        </p:txBody>
      </p:sp>
      <p:sp>
        <p:nvSpPr>
          <p:cNvPr id="692" name="Google Shape;692;p48"/>
          <p:cNvSpPr txBox="1"/>
          <p:nvPr/>
        </p:nvSpPr>
        <p:spPr>
          <a:xfrm flipH="1">
            <a:off x="1395538" y="3507225"/>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Define</a:t>
            </a:r>
            <a:endParaRPr sz="1600" b="1">
              <a:solidFill>
                <a:schemeClr val="dk1"/>
              </a:solidFill>
              <a:latin typeface="Montserrat"/>
              <a:ea typeface="Montserrat"/>
              <a:cs typeface="Montserrat"/>
              <a:sym typeface="Montserrat"/>
            </a:endParaRPr>
          </a:p>
        </p:txBody>
      </p:sp>
      <p:sp>
        <p:nvSpPr>
          <p:cNvPr id="693" name="Google Shape;693;p48"/>
          <p:cNvSpPr/>
          <p:nvPr/>
        </p:nvSpPr>
        <p:spPr>
          <a:xfrm>
            <a:off x="720000" y="4075850"/>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03</a:t>
            </a:r>
            <a:endParaRPr sz="2000" b="1">
              <a:solidFill>
                <a:schemeClr val="dk1"/>
              </a:solidFill>
              <a:latin typeface="Montserrat"/>
              <a:ea typeface="Montserrat"/>
              <a:cs typeface="Montserrat"/>
              <a:sym typeface="Montserrat"/>
            </a:endParaRPr>
          </a:p>
        </p:txBody>
      </p:sp>
      <p:sp>
        <p:nvSpPr>
          <p:cNvPr id="694" name="Google Shape;694;p48"/>
          <p:cNvSpPr txBox="1"/>
          <p:nvPr/>
        </p:nvSpPr>
        <p:spPr>
          <a:xfrm flipH="1">
            <a:off x="1395538" y="4075850"/>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Ideation</a:t>
            </a:r>
            <a:endParaRPr sz="1600" b="1">
              <a:solidFill>
                <a:schemeClr val="dk1"/>
              </a:solidFill>
              <a:latin typeface="Montserrat"/>
              <a:ea typeface="Montserrat"/>
              <a:cs typeface="Montserrat"/>
              <a:sym typeface="Montserrat"/>
            </a:endParaRPr>
          </a:p>
        </p:txBody>
      </p:sp>
      <p:sp>
        <p:nvSpPr>
          <p:cNvPr id="695" name="Google Shape;695;p48"/>
          <p:cNvSpPr/>
          <p:nvPr/>
        </p:nvSpPr>
        <p:spPr>
          <a:xfrm>
            <a:off x="3357900" y="2938600"/>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04</a:t>
            </a:r>
            <a:endParaRPr sz="2000" b="1">
              <a:solidFill>
                <a:schemeClr val="dk1"/>
              </a:solidFill>
              <a:latin typeface="Montserrat"/>
              <a:ea typeface="Montserrat"/>
              <a:cs typeface="Montserrat"/>
              <a:sym typeface="Montserrat"/>
            </a:endParaRPr>
          </a:p>
        </p:txBody>
      </p:sp>
      <p:sp>
        <p:nvSpPr>
          <p:cNvPr id="696" name="Google Shape;696;p48"/>
          <p:cNvSpPr txBox="1"/>
          <p:nvPr/>
        </p:nvSpPr>
        <p:spPr>
          <a:xfrm flipH="1">
            <a:off x="4033262" y="2938600"/>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Prototype</a:t>
            </a:r>
            <a:endParaRPr sz="1600" b="1">
              <a:solidFill>
                <a:schemeClr val="dk1"/>
              </a:solidFill>
              <a:latin typeface="Montserrat"/>
              <a:ea typeface="Montserrat"/>
              <a:cs typeface="Montserrat"/>
              <a:sym typeface="Montserrat"/>
            </a:endParaRPr>
          </a:p>
        </p:txBody>
      </p:sp>
      <p:sp>
        <p:nvSpPr>
          <p:cNvPr id="697" name="Google Shape;697;p48"/>
          <p:cNvSpPr/>
          <p:nvPr/>
        </p:nvSpPr>
        <p:spPr>
          <a:xfrm>
            <a:off x="3357900" y="3507225"/>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05</a:t>
            </a:r>
            <a:endParaRPr sz="2000" b="1">
              <a:solidFill>
                <a:schemeClr val="dk1"/>
              </a:solidFill>
              <a:latin typeface="Montserrat"/>
              <a:ea typeface="Montserrat"/>
              <a:cs typeface="Montserrat"/>
              <a:sym typeface="Montserrat"/>
            </a:endParaRPr>
          </a:p>
        </p:txBody>
      </p:sp>
      <p:sp>
        <p:nvSpPr>
          <p:cNvPr id="698" name="Google Shape;698;p48"/>
          <p:cNvSpPr txBox="1"/>
          <p:nvPr/>
        </p:nvSpPr>
        <p:spPr>
          <a:xfrm flipH="1">
            <a:off x="4033262" y="3507225"/>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Testing</a:t>
            </a:r>
            <a:endParaRPr sz="1600" b="1">
              <a:solidFill>
                <a:schemeClr val="dk1"/>
              </a:solidFill>
              <a:latin typeface="Montserrat"/>
              <a:ea typeface="Montserrat"/>
              <a:cs typeface="Montserrat"/>
              <a:sym typeface="Montserrat"/>
            </a:endParaRPr>
          </a:p>
        </p:txBody>
      </p:sp>
      <p:sp>
        <p:nvSpPr>
          <p:cNvPr id="699" name="Google Shape;699;p48"/>
          <p:cNvSpPr/>
          <p:nvPr/>
        </p:nvSpPr>
        <p:spPr>
          <a:xfrm>
            <a:off x="3357900" y="4075850"/>
            <a:ext cx="6555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06</a:t>
            </a:r>
            <a:endParaRPr sz="2000" b="1">
              <a:solidFill>
                <a:schemeClr val="dk1"/>
              </a:solidFill>
              <a:latin typeface="Montserrat"/>
              <a:ea typeface="Montserrat"/>
              <a:cs typeface="Montserrat"/>
              <a:sym typeface="Montserrat"/>
            </a:endParaRPr>
          </a:p>
        </p:txBody>
      </p:sp>
      <p:sp>
        <p:nvSpPr>
          <p:cNvPr id="700" name="Google Shape;700;p48"/>
          <p:cNvSpPr txBox="1"/>
          <p:nvPr/>
        </p:nvSpPr>
        <p:spPr>
          <a:xfrm flipH="1">
            <a:off x="4033262" y="4075850"/>
            <a:ext cx="1942500" cy="46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Implementation</a:t>
            </a:r>
            <a:endParaRPr sz="1600" b="1">
              <a:solidFill>
                <a:schemeClr val="dk1"/>
              </a:solidFill>
              <a:latin typeface="Montserrat"/>
              <a:ea typeface="Montserrat"/>
              <a:cs typeface="Montserrat"/>
              <a:sym typeface="Montserrat"/>
            </a:endParaRPr>
          </a:p>
        </p:txBody>
      </p:sp>
      <p:sp>
        <p:nvSpPr>
          <p:cNvPr id="701" name="Google Shape;701;p48"/>
          <p:cNvSpPr txBox="1"/>
          <p:nvPr/>
        </p:nvSpPr>
        <p:spPr>
          <a:xfrm flipH="1">
            <a:off x="6112800" y="2938600"/>
            <a:ext cx="23112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Continuous feedback</a:t>
            </a:r>
            <a:endParaRPr b="1">
              <a:solidFill>
                <a:schemeClr val="dk1"/>
              </a:solidFill>
              <a:latin typeface="Montserrat"/>
              <a:ea typeface="Montserrat"/>
              <a:cs typeface="Montserrat"/>
              <a:sym typeface="Montserrat"/>
            </a:endParaRPr>
          </a:p>
        </p:txBody>
      </p:sp>
      <p:sp>
        <p:nvSpPr>
          <p:cNvPr id="702" name="Google Shape;702;p48"/>
          <p:cNvSpPr/>
          <p:nvPr/>
        </p:nvSpPr>
        <p:spPr>
          <a:xfrm>
            <a:off x="6112800" y="3507375"/>
            <a:ext cx="2311200" cy="103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Continue to </a:t>
            </a:r>
            <a:r>
              <a:rPr lang="en" b="1">
                <a:solidFill>
                  <a:schemeClr val="dk1"/>
                </a:solidFill>
                <a:latin typeface="Albert Sans"/>
                <a:ea typeface="Albert Sans"/>
                <a:cs typeface="Albert Sans"/>
                <a:sym typeface="Albert Sans"/>
              </a:rPr>
              <a:t>gather feedback from users</a:t>
            </a:r>
            <a:r>
              <a:rPr lang="en">
                <a:solidFill>
                  <a:schemeClr val="dk1"/>
                </a:solidFill>
                <a:latin typeface="Albert Sans"/>
                <a:ea typeface="Albert Sans"/>
                <a:cs typeface="Albert Sans"/>
                <a:sym typeface="Albert Sans"/>
              </a:rPr>
              <a:t> and adjust the offering as needed</a:t>
            </a:r>
            <a:endParaRPr>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2"/>
        <p:cNvGrpSpPr/>
        <p:nvPr/>
      </p:nvGrpSpPr>
      <p:grpSpPr>
        <a:xfrm>
          <a:off x="0" y="0"/>
          <a:ext cx="0" cy="0"/>
          <a:chOff x="0" y="0"/>
          <a:chExt cx="0" cy="0"/>
        </a:xfrm>
      </p:grpSpPr>
      <p:sp>
        <p:nvSpPr>
          <p:cNvPr id="493" name="Google Shape;493;p35"/>
          <p:cNvSpPr txBox="1">
            <a:spLocks noGrp="1"/>
          </p:cNvSpPr>
          <p:nvPr>
            <p:ph type="title"/>
          </p:nvPr>
        </p:nvSpPr>
        <p:spPr>
          <a:xfrm>
            <a:off x="0" y="2719200"/>
            <a:ext cx="9143999" cy="8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Current situation</a:t>
            </a:r>
          </a:p>
        </p:txBody>
      </p:sp>
      <p:sp>
        <p:nvSpPr>
          <p:cNvPr id="495" name="Google Shape;495;p35"/>
          <p:cNvSpPr txBox="1">
            <a:spLocks noGrp="1"/>
          </p:cNvSpPr>
          <p:nvPr>
            <p:ph type="title" idx="2"/>
          </p:nvPr>
        </p:nvSpPr>
        <p:spPr>
          <a:xfrm>
            <a:off x="3813150" y="1181775"/>
            <a:ext cx="15177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96" name="Google Shape;496;p35"/>
          <p:cNvSpPr/>
          <p:nvPr/>
        </p:nvSpPr>
        <p:spPr>
          <a:xfrm rot="10800000" flipH="1">
            <a:off x="-2267827" y="995394"/>
            <a:ext cx="1994581"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KWL (brainstorming)</a:t>
            </a:r>
            <a:endParaRPr/>
          </a:p>
        </p:txBody>
      </p:sp>
      <p:graphicFrame>
        <p:nvGraphicFramePr>
          <p:cNvPr id="708" name="Google Shape;708;p49"/>
          <p:cNvGraphicFramePr/>
          <p:nvPr/>
        </p:nvGraphicFramePr>
        <p:xfrm>
          <a:off x="720000" y="1259975"/>
          <a:ext cx="7704000" cy="3309518"/>
        </p:xfrm>
        <a:graphic>
          <a:graphicData uri="http://schemas.openxmlformats.org/drawingml/2006/table">
            <a:tbl>
              <a:tblPr>
                <a:noFill/>
                <a:tableStyleId>{4B4A870D-4313-460E-B0B0-3933D9FF8113}</a:tableStyleId>
              </a:tblPr>
              <a:tblGrid>
                <a:gridCol w="1769925">
                  <a:extLst>
                    <a:ext uri="{9D8B030D-6E8A-4147-A177-3AD203B41FA5}">
                      <a16:colId xmlns:a16="http://schemas.microsoft.com/office/drawing/2014/main" val="20000"/>
                    </a:ext>
                  </a:extLst>
                </a:gridCol>
                <a:gridCol w="5934075">
                  <a:extLst>
                    <a:ext uri="{9D8B030D-6E8A-4147-A177-3AD203B41FA5}">
                      <a16:colId xmlns:a16="http://schemas.microsoft.com/office/drawing/2014/main" val="20001"/>
                    </a:ext>
                  </a:extLst>
                </a:gridCol>
              </a:tblGrid>
              <a:tr h="525000">
                <a:tc rowSpan="2">
                  <a:txBody>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What I know</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0"/>
                  </a:ext>
                </a:extLst>
              </a:tr>
              <a:tr h="5250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 very cold planet</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1"/>
                  </a:ext>
                </a:extLst>
              </a:tr>
              <a:tr h="525000">
                <a:tc rowSpan="2">
                  <a:txBody>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What I want</a:t>
                      </a:r>
                      <a:endParaRPr sz="20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to know</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2"/>
                  </a:ext>
                </a:extLst>
              </a:tr>
              <a:tr h="5250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the biggest planet of them all</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3"/>
                  </a:ext>
                </a:extLst>
              </a:tr>
              <a:tr h="525000">
                <a:tc rowSpan="2">
                  <a:txBody>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What I learned</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Saturn is composed of hydrogen and helium</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4"/>
                  </a:ext>
                </a:extLst>
              </a:tr>
              <a:tr h="5250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Neptune is the farthest planet from the Sun</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4DDCE4">
                        <a:alpha val="5375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topic and details</a:t>
            </a:r>
            <a:endParaRPr/>
          </a:p>
        </p:txBody>
      </p:sp>
      <p:sp>
        <p:nvSpPr>
          <p:cNvPr id="714" name="Google Shape;714;p50"/>
          <p:cNvSpPr/>
          <p:nvPr/>
        </p:nvSpPr>
        <p:spPr>
          <a:xfrm>
            <a:off x="3346500" y="1299350"/>
            <a:ext cx="2451000" cy="57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Topic</a:t>
            </a:r>
            <a:endParaRPr sz="2000" b="1">
              <a:solidFill>
                <a:schemeClr val="dk1"/>
              </a:solidFill>
              <a:latin typeface="Montserrat"/>
              <a:ea typeface="Montserrat"/>
              <a:cs typeface="Montserrat"/>
              <a:sym typeface="Montserrat"/>
            </a:endParaRPr>
          </a:p>
        </p:txBody>
      </p:sp>
      <p:sp>
        <p:nvSpPr>
          <p:cNvPr id="715" name="Google Shape;715;p50"/>
          <p:cNvSpPr/>
          <p:nvPr/>
        </p:nvSpPr>
        <p:spPr>
          <a:xfrm>
            <a:off x="3306750" y="3343525"/>
            <a:ext cx="2530500" cy="117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actually a cold place. It’s full of iron oxide dust</a:t>
            </a:r>
            <a:endParaRPr>
              <a:solidFill>
                <a:schemeClr val="dk1"/>
              </a:solidFill>
              <a:latin typeface="Albert Sans"/>
              <a:ea typeface="Albert Sans"/>
              <a:cs typeface="Albert Sans"/>
              <a:sym typeface="Albert Sans"/>
            </a:endParaRPr>
          </a:p>
        </p:txBody>
      </p:sp>
      <p:sp>
        <p:nvSpPr>
          <p:cNvPr id="716" name="Google Shape;716;p50"/>
          <p:cNvSpPr/>
          <p:nvPr/>
        </p:nvSpPr>
        <p:spPr>
          <a:xfrm>
            <a:off x="719975" y="3343525"/>
            <a:ext cx="2530500" cy="117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 and the smallest one in the Solar System</a:t>
            </a:r>
            <a:endParaRPr>
              <a:solidFill>
                <a:schemeClr val="dk1"/>
              </a:solidFill>
              <a:latin typeface="Albert Sans"/>
              <a:ea typeface="Albert Sans"/>
              <a:cs typeface="Albert Sans"/>
              <a:sym typeface="Albert Sans"/>
            </a:endParaRPr>
          </a:p>
        </p:txBody>
      </p:sp>
      <p:sp>
        <p:nvSpPr>
          <p:cNvPr id="717" name="Google Shape;717;p50"/>
          <p:cNvSpPr/>
          <p:nvPr/>
        </p:nvSpPr>
        <p:spPr>
          <a:xfrm>
            <a:off x="5893525" y="3343525"/>
            <a:ext cx="2530500" cy="117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very beautiful name and is the second planet from the Sun</a:t>
            </a:r>
            <a:endParaRPr>
              <a:solidFill>
                <a:schemeClr val="dk1"/>
              </a:solidFill>
              <a:latin typeface="Albert Sans"/>
              <a:ea typeface="Albert Sans"/>
              <a:cs typeface="Albert Sans"/>
              <a:sym typeface="Albert Sans"/>
            </a:endParaRPr>
          </a:p>
        </p:txBody>
      </p:sp>
      <p:cxnSp>
        <p:nvCxnSpPr>
          <p:cNvPr id="718" name="Google Shape;718;p50"/>
          <p:cNvCxnSpPr>
            <a:stCxn id="714" idx="2"/>
            <a:endCxn id="719" idx="0"/>
          </p:cNvCxnSpPr>
          <p:nvPr/>
        </p:nvCxnSpPr>
        <p:spPr>
          <a:xfrm rot="5400000">
            <a:off x="2897700" y="958250"/>
            <a:ext cx="761700" cy="25869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20" name="Google Shape;720;p50"/>
          <p:cNvCxnSpPr>
            <a:stCxn id="714" idx="2"/>
            <a:endCxn id="721" idx="0"/>
          </p:cNvCxnSpPr>
          <p:nvPr/>
        </p:nvCxnSpPr>
        <p:spPr>
          <a:xfrm rot="-5400000" flipH="1">
            <a:off x="4191450" y="2251400"/>
            <a:ext cx="761700" cy="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22" name="Google Shape;722;p50"/>
          <p:cNvCxnSpPr>
            <a:stCxn id="714" idx="2"/>
            <a:endCxn id="723" idx="0"/>
          </p:cNvCxnSpPr>
          <p:nvPr/>
        </p:nvCxnSpPr>
        <p:spPr>
          <a:xfrm rot="-5400000" flipH="1">
            <a:off x="5484600" y="958250"/>
            <a:ext cx="761700" cy="2586900"/>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19" name="Google Shape;719;p50"/>
          <p:cNvSpPr txBox="1"/>
          <p:nvPr/>
        </p:nvSpPr>
        <p:spPr>
          <a:xfrm>
            <a:off x="719975" y="2632550"/>
            <a:ext cx="2530500" cy="60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Mercury</a:t>
            </a:r>
            <a:endParaRPr sz="2000" b="1">
              <a:solidFill>
                <a:schemeClr val="dk1"/>
              </a:solidFill>
              <a:latin typeface="Montserrat"/>
              <a:ea typeface="Montserrat"/>
              <a:cs typeface="Montserrat"/>
              <a:sym typeface="Montserrat"/>
            </a:endParaRPr>
          </a:p>
        </p:txBody>
      </p:sp>
      <p:sp>
        <p:nvSpPr>
          <p:cNvPr id="721" name="Google Shape;721;p50"/>
          <p:cNvSpPr txBox="1"/>
          <p:nvPr/>
        </p:nvSpPr>
        <p:spPr>
          <a:xfrm>
            <a:off x="3306750" y="2632550"/>
            <a:ext cx="2530500" cy="60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Mars</a:t>
            </a:r>
            <a:endParaRPr sz="2000" b="1">
              <a:solidFill>
                <a:schemeClr val="dk1"/>
              </a:solidFill>
              <a:latin typeface="Montserrat"/>
              <a:ea typeface="Montserrat"/>
              <a:cs typeface="Montserrat"/>
              <a:sym typeface="Montserrat"/>
            </a:endParaRPr>
          </a:p>
        </p:txBody>
      </p:sp>
      <p:sp>
        <p:nvSpPr>
          <p:cNvPr id="723" name="Google Shape;723;p50"/>
          <p:cNvSpPr txBox="1"/>
          <p:nvPr/>
        </p:nvSpPr>
        <p:spPr>
          <a:xfrm>
            <a:off x="5893528" y="2632550"/>
            <a:ext cx="2530500" cy="60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Venus</a:t>
            </a:r>
            <a:endParaRPr sz="2000" b="1">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Innovation skills</a:t>
            </a:r>
            <a:endParaRPr/>
          </a:p>
        </p:txBody>
      </p:sp>
      <p:sp>
        <p:nvSpPr>
          <p:cNvPr id="729" name="Google Shape;729;p51"/>
          <p:cNvSpPr/>
          <p:nvPr/>
        </p:nvSpPr>
        <p:spPr>
          <a:xfrm>
            <a:off x="3236550" y="1615300"/>
            <a:ext cx="2670900" cy="26709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0" name="Google Shape;730;p51"/>
          <p:cNvSpPr/>
          <p:nvPr/>
        </p:nvSpPr>
        <p:spPr>
          <a:xfrm>
            <a:off x="3378297" y="3810419"/>
            <a:ext cx="799200" cy="5727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1" name="Google Shape;731;p51"/>
          <p:cNvSpPr/>
          <p:nvPr/>
        </p:nvSpPr>
        <p:spPr>
          <a:xfrm>
            <a:off x="2583222" y="2664413"/>
            <a:ext cx="799200" cy="572700"/>
          </a:xfrm>
          <a:prstGeom prst="rect">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2" name="Google Shape;732;p51"/>
          <p:cNvSpPr/>
          <p:nvPr/>
        </p:nvSpPr>
        <p:spPr>
          <a:xfrm>
            <a:off x="3378297" y="1518394"/>
            <a:ext cx="799200" cy="5727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3" name="Google Shape;733;p51"/>
          <p:cNvSpPr/>
          <p:nvPr/>
        </p:nvSpPr>
        <p:spPr>
          <a:xfrm flipH="1">
            <a:off x="4966497" y="3810419"/>
            <a:ext cx="799200" cy="5727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4" name="Google Shape;734;p51"/>
          <p:cNvSpPr/>
          <p:nvPr/>
        </p:nvSpPr>
        <p:spPr>
          <a:xfrm flipH="1">
            <a:off x="5761572" y="2664413"/>
            <a:ext cx="799200" cy="572700"/>
          </a:xfrm>
          <a:prstGeom prst="rect">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5" name="Google Shape;735;p51"/>
          <p:cNvSpPr/>
          <p:nvPr/>
        </p:nvSpPr>
        <p:spPr>
          <a:xfrm flipH="1">
            <a:off x="4966497" y="1518394"/>
            <a:ext cx="799200" cy="5727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36" name="Google Shape;736;p51"/>
          <p:cNvSpPr txBox="1"/>
          <p:nvPr/>
        </p:nvSpPr>
        <p:spPr>
          <a:xfrm>
            <a:off x="1515000" y="3810419"/>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Creativity</a:t>
            </a:r>
            <a:endParaRPr sz="1600" b="1">
              <a:solidFill>
                <a:schemeClr val="dk1"/>
              </a:solidFill>
              <a:latin typeface="Montserrat"/>
              <a:ea typeface="Montserrat"/>
              <a:cs typeface="Montserrat"/>
              <a:sym typeface="Montserrat"/>
            </a:endParaRPr>
          </a:p>
        </p:txBody>
      </p:sp>
      <p:sp>
        <p:nvSpPr>
          <p:cNvPr id="737" name="Google Shape;737;p51"/>
          <p:cNvSpPr txBox="1"/>
          <p:nvPr/>
        </p:nvSpPr>
        <p:spPr>
          <a:xfrm>
            <a:off x="719963" y="2664413"/>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Collaboration</a:t>
            </a:r>
            <a:endParaRPr sz="1600" b="1">
              <a:solidFill>
                <a:schemeClr val="dk1"/>
              </a:solidFill>
              <a:latin typeface="Montserrat"/>
              <a:ea typeface="Montserrat"/>
              <a:cs typeface="Montserrat"/>
              <a:sym typeface="Montserrat"/>
            </a:endParaRPr>
          </a:p>
        </p:txBody>
      </p:sp>
      <p:sp>
        <p:nvSpPr>
          <p:cNvPr id="738" name="Google Shape;738;p51"/>
          <p:cNvSpPr txBox="1"/>
          <p:nvPr/>
        </p:nvSpPr>
        <p:spPr>
          <a:xfrm>
            <a:off x="1515000" y="1518394"/>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Confidence</a:t>
            </a:r>
            <a:endParaRPr sz="1600" b="1">
              <a:solidFill>
                <a:schemeClr val="dk1"/>
              </a:solidFill>
              <a:latin typeface="Montserrat"/>
              <a:ea typeface="Montserrat"/>
              <a:cs typeface="Montserrat"/>
              <a:sym typeface="Montserrat"/>
            </a:endParaRPr>
          </a:p>
        </p:txBody>
      </p:sp>
      <p:sp>
        <p:nvSpPr>
          <p:cNvPr id="739" name="Google Shape;739;p51"/>
          <p:cNvSpPr txBox="1"/>
          <p:nvPr/>
        </p:nvSpPr>
        <p:spPr>
          <a:xfrm flipH="1">
            <a:off x="5765700" y="3810419"/>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Execution </a:t>
            </a:r>
            <a:endParaRPr sz="1600" b="1">
              <a:solidFill>
                <a:schemeClr val="dk1"/>
              </a:solidFill>
              <a:latin typeface="Montserrat"/>
              <a:ea typeface="Montserrat"/>
              <a:cs typeface="Montserrat"/>
              <a:sym typeface="Montserrat"/>
            </a:endParaRPr>
          </a:p>
        </p:txBody>
      </p:sp>
      <p:sp>
        <p:nvSpPr>
          <p:cNvPr id="740" name="Google Shape;740;p51"/>
          <p:cNvSpPr txBox="1"/>
          <p:nvPr/>
        </p:nvSpPr>
        <p:spPr>
          <a:xfrm flipH="1">
            <a:off x="6560738" y="2664413"/>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Continual improvement</a:t>
            </a:r>
            <a:endParaRPr sz="1600" b="1">
              <a:solidFill>
                <a:schemeClr val="dk1"/>
              </a:solidFill>
              <a:latin typeface="Montserrat"/>
              <a:ea typeface="Montserrat"/>
              <a:cs typeface="Montserrat"/>
              <a:sym typeface="Montserrat"/>
            </a:endParaRPr>
          </a:p>
        </p:txBody>
      </p:sp>
      <p:sp>
        <p:nvSpPr>
          <p:cNvPr id="741" name="Google Shape;741;p51"/>
          <p:cNvSpPr txBox="1"/>
          <p:nvPr/>
        </p:nvSpPr>
        <p:spPr>
          <a:xfrm flipH="1">
            <a:off x="5765700" y="1518394"/>
            <a:ext cx="1863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ontserrat"/>
                <a:ea typeface="Montserrat"/>
                <a:cs typeface="Montserrat"/>
                <a:sym typeface="Montserrat"/>
              </a:rPr>
              <a:t>Empowerment</a:t>
            </a:r>
            <a:endParaRPr sz="1600" b="1">
              <a:solidFill>
                <a:schemeClr val="dk1"/>
              </a:solidFill>
              <a:latin typeface="Montserrat"/>
              <a:ea typeface="Montserrat"/>
              <a:cs typeface="Montserrat"/>
              <a:sym typeface="Montserrat"/>
            </a:endParaRPr>
          </a:p>
        </p:txBody>
      </p:sp>
      <p:grpSp>
        <p:nvGrpSpPr>
          <p:cNvPr id="742" name="Google Shape;742;p51"/>
          <p:cNvGrpSpPr/>
          <p:nvPr/>
        </p:nvGrpSpPr>
        <p:grpSpPr>
          <a:xfrm>
            <a:off x="5975732" y="2781885"/>
            <a:ext cx="370879" cy="337755"/>
            <a:chOff x="-40378075" y="3267450"/>
            <a:chExt cx="317425" cy="289075"/>
          </a:xfrm>
        </p:grpSpPr>
        <p:sp>
          <p:nvSpPr>
            <p:cNvPr id="743" name="Google Shape;743;p5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1"/>
          <p:cNvGrpSpPr/>
          <p:nvPr/>
        </p:nvGrpSpPr>
        <p:grpSpPr>
          <a:xfrm>
            <a:off x="2799640" y="2767118"/>
            <a:ext cx="366364" cy="367290"/>
            <a:chOff x="-61784125" y="3377700"/>
            <a:chExt cx="316650" cy="317450"/>
          </a:xfrm>
        </p:grpSpPr>
        <p:sp>
          <p:nvSpPr>
            <p:cNvPr id="748" name="Google Shape;748;p5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51"/>
          <p:cNvGrpSpPr/>
          <p:nvPr/>
        </p:nvGrpSpPr>
        <p:grpSpPr>
          <a:xfrm>
            <a:off x="5190600" y="1629719"/>
            <a:ext cx="350995" cy="350049"/>
            <a:chOff x="1310075" y="3253275"/>
            <a:chExt cx="296950" cy="296150"/>
          </a:xfrm>
        </p:grpSpPr>
        <p:sp>
          <p:nvSpPr>
            <p:cNvPr id="756" name="Google Shape;756;p5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51"/>
          <p:cNvGrpSpPr/>
          <p:nvPr/>
        </p:nvGrpSpPr>
        <p:grpSpPr>
          <a:xfrm>
            <a:off x="5180775" y="3912748"/>
            <a:ext cx="370645" cy="368042"/>
            <a:chOff x="-63250675" y="3744075"/>
            <a:chExt cx="320350" cy="318100"/>
          </a:xfrm>
        </p:grpSpPr>
        <p:sp>
          <p:nvSpPr>
            <p:cNvPr id="760" name="Google Shape;760;p5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3600741" y="3918814"/>
            <a:ext cx="354311" cy="355909"/>
            <a:chOff x="-49764975" y="3551225"/>
            <a:chExt cx="299300" cy="300650"/>
          </a:xfrm>
        </p:grpSpPr>
        <p:sp>
          <p:nvSpPr>
            <p:cNvPr id="764" name="Google Shape;764;p5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51"/>
          <p:cNvGrpSpPr/>
          <p:nvPr/>
        </p:nvGrpSpPr>
        <p:grpSpPr>
          <a:xfrm>
            <a:off x="3614028" y="1630428"/>
            <a:ext cx="327739" cy="348631"/>
            <a:chOff x="5364750" y="3235150"/>
            <a:chExt cx="277275" cy="294950"/>
          </a:xfrm>
        </p:grpSpPr>
        <p:sp>
          <p:nvSpPr>
            <p:cNvPr id="776" name="Google Shape;776;p5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Sequence</a:t>
            </a:r>
            <a:endParaRPr/>
          </a:p>
        </p:txBody>
      </p:sp>
      <p:sp>
        <p:nvSpPr>
          <p:cNvPr id="789" name="Google Shape;789;p52"/>
          <p:cNvSpPr txBox="1"/>
          <p:nvPr/>
        </p:nvSpPr>
        <p:spPr>
          <a:xfrm>
            <a:off x="720000" y="1886550"/>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sp>
        <p:nvSpPr>
          <p:cNvPr id="790" name="Google Shape;790;p52"/>
          <p:cNvSpPr txBox="1"/>
          <p:nvPr/>
        </p:nvSpPr>
        <p:spPr>
          <a:xfrm>
            <a:off x="720000" y="1425625"/>
            <a:ext cx="23388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First</a:t>
            </a:r>
            <a:endParaRPr sz="2000" b="1">
              <a:solidFill>
                <a:schemeClr val="dk1"/>
              </a:solidFill>
              <a:latin typeface="Montserrat"/>
              <a:ea typeface="Montserrat"/>
              <a:cs typeface="Montserrat"/>
              <a:sym typeface="Montserrat"/>
            </a:endParaRPr>
          </a:p>
        </p:txBody>
      </p:sp>
      <p:sp>
        <p:nvSpPr>
          <p:cNvPr id="791" name="Google Shape;791;p52"/>
          <p:cNvSpPr txBox="1"/>
          <p:nvPr/>
        </p:nvSpPr>
        <p:spPr>
          <a:xfrm>
            <a:off x="3402600" y="1886550"/>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792" name="Google Shape;792;p52"/>
          <p:cNvSpPr txBox="1"/>
          <p:nvPr/>
        </p:nvSpPr>
        <p:spPr>
          <a:xfrm>
            <a:off x="3402600" y="1425625"/>
            <a:ext cx="23388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Next</a:t>
            </a:r>
            <a:endParaRPr sz="2000" b="1">
              <a:solidFill>
                <a:schemeClr val="dk1"/>
              </a:solidFill>
              <a:latin typeface="Montserrat"/>
              <a:ea typeface="Montserrat"/>
              <a:cs typeface="Montserrat"/>
              <a:sym typeface="Montserrat"/>
            </a:endParaRPr>
          </a:p>
        </p:txBody>
      </p:sp>
      <p:sp>
        <p:nvSpPr>
          <p:cNvPr id="793" name="Google Shape;793;p52"/>
          <p:cNvSpPr txBox="1"/>
          <p:nvPr/>
        </p:nvSpPr>
        <p:spPr>
          <a:xfrm>
            <a:off x="6085200" y="1886550"/>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actually a cold place</a:t>
            </a:r>
            <a:endParaRPr>
              <a:solidFill>
                <a:schemeClr val="dk1"/>
              </a:solidFill>
              <a:latin typeface="Albert Sans"/>
              <a:ea typeface="Albert Sans"/>
              <a:cs typeface="Albert Sans"/>
              <a:sym typeface="Albert Sans"/>
            </a:endParaRPr>
          </a:p>
        </p:txBody>
      </p:sp>
      <p:sp>
        <p:nvSpPr>
          <p:cNvPr id="794" name="Google Shape;794;p52"/>
          <p:cNvSpPr txBox="1"/>
          <p:nvPr/>
        </p:nvSpPr>
        <p:spPr>
          <a:xfrm>
            <a:off x="6085200" y="1425625"/>
            <a:ext cx="23388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Next</a:t>
            </a:r>
            <a:endParaRPr sz="2000" b="1">
              <a:solidFill>
                <a:schemeClr val="dk1"/>
              </a:solidFill>
              <a:latin typeface="Montserrat"/>
              <a:ea typeface="Montserrat"/>
              <a:cs typeface="Montserrat"/>
              <a:sym typeface="Montserrat"/>
            </a:endParaRPr>
          </a:p>
        </p:txBody>
      </p:sp>
      <p:sp>
        <p:nvSpPr>
          <p:cNvPr id="795" name="Google Shape;795;p52"/>
          <p:cNvSpPr txBox="1"/>
          <p:nvPr/>
        </p:nvSpPr>
        <p:spPr>
          <a:xfrm>
            <a:off x="720000" y="3696948"/>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the biggest planet of them all</a:t>
            </a:r>
            <a:endParaRPr>
              <a:solidFill>
                <a:schemeClr val="dk1"/>
              </a:solidFill>
              <a:latin typeface="Albert Sans"/>
              <a:ea typeface="Albert Sans"/>
              <a:cs typeface="Albert Sans"/>
              <a:sym typeface="Albert Sans"/>
            </a:endParaRPr>
          </a:p>
        </p:txBody>
      </p:sp>
      <p:sp>
        <p:nvSpPr>
          <p:cNvPr id="796" name="Google Shape;796;p52"/>
          <p:cNvSpPr txBox="1"/>
          <p:nvPr/>
        </p:nvSpPr>
        <p:spPr>
          <a:xfrm>
            <a:off x="720000" y="3236018"/>
            <a:ext cx="23388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Next</a:t>
            </a:r>
            <a:endParaRPr sz="2000" b="1">
              <a:solidFill>
                <a:schemeClr val="dk1"/>
              </a:solidFill>
              <a:latin typeface="Montserrat"/>
              <a:ea typeface="Montserrat"/>
              <a:cs typeface="Montserrat"/>
              <a:sym typeface="Montserrat"/>
            </a:endParaRPr>
          </a:p>
        </p:txBody>
      </p:sp>
      <p:sp>
        <p:nvSpPr>
          <p:cNvPr id="797" name="Google Shape;797;p52"/>
          <p:cNvSpPr txBox="1"/>
          <p:nvPr/>
        </p:nvSpPr>
        <p:spPr>
          <a:xfrm>
            <a:off x="3402600" y="3696948"/>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Saturn is composed of hydrogen and helium</a:t>
            </a:r>
            <a:endParaRPr>
              <a:solidFill>
                <a:schemeClr val="dk1"/>
              </a:solidFill>
              <a:latin typeface="Albert Sans"/>
              <a:ea typeface="Albert Sans"/>
              <a:cs typeface="Albert Sans"/>
              <a:sym typeface="Albert Sans"/>
            </a:endParaRPr>
          </a:p>
        </p:txBody>
      </p:sp>
      <p:sp>
        <p:nvSpPr>
          <p:cNvPr id="798" name="Google Shape;798;p52"/>
          <p:cNvSpPr txBox="1"/>
          <p:nvPr/>
        </p:nvSpPr>
        <p:spPr>
          <a:xfrm>
            <a:off x="3402600" y="3236018"/>
            <a:ext cx="23388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Next</a:t>
            </a:r>
            <a:endParaRPr sz="2000" b="1">
              <a:solidFill>
                <a:schemeClr val="dk1"/>
              </a:solidFill>
              <a:latin typeface="Montserrat"/>
              <a:ea typeface="Montserrat"/>
              <a:cs typeface="Montserrat"/>
              <a:sym typeface="Montserrat"/>
            </a:endParaRPr>
          </a:p>
        </p:txBody>
      </p:sp>
      <p:sp>
        <p:nvSpPr>
          <p:cNvPr id="799" name="Google Shape;799;p52"/>
          <p:cNvSpPr txBox="1"/>
          <p:nvPr/>
        </p:nvSpPr>
        <p:spPr>
          <a:xfrm>
            <a:off x="6085200" y="3696948"/>
            <a:ext cx="2338800" cy="68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Neptune is the farthest planet from the Sun</a:t>
            </a:r>
            <a:endParaRPr>
              <a:solidFill>
                <a:schemeClr val="dk1"/>
              </a:solidFill>
              <a:latin typeface="Albert Sans"/>
              <a:ea typeface="Albert Sans"/>
              <a:cs typeface="Albert Sans"/>
              <a:sym typeface="Albert Sans"/>
            </a:endParaRPr>
          </a:p>
        </p:txBody>
      </p:sp>
      <p:sp>
        <p:nvSpPr>
          <p:cNvPr id="800" name="Google Shape;800;p52"/>
          <p:cNvSpPr txBox="1"/>
          <p:nvPr/>
        </p:nvSpPr>
        <p:spPr>
          <a:xfrm>
            <a:off x="6085200" y="3236018"/>
            <a:ext cx="2338800" cy="474600"/>
          </a:xfrm>
          <a:prstGeom prst="rect">
            <a:avLst/>
          </a:prstGeom>
          <a:solidFill>
            <a:srgbClr val="4DDCE4">
              <a:alpha val="53750"/>
            </a:srgbClr>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Last</a:t>
            </a:r>
            <a:endParaRPr sz="2000" b="1">
              <a:solidFill>
                <a:schemeClr val="dk1"/>
              </a:solidFill>
              <a:latin typeface="Montserrat"/>
              <a:ea typeface="Montserrat"/>
              <a:cs typeface="Montserrat"/>
              <a:sym typeface="Montserrat"/>
            </a:endParaRPr>
          </a:p>
        </p:txBody>
      </p:sp>
      <p:cxnSp>
        <p:nvCxnSpPr>
          <p:cNvPr id="801" name="Google Shape;801;p52"/>
          <p:cNvCxnSpPr>
            <a:stCxn id="790" idx="3"/>
            <a:endCxn id="792" idx="1"/>
          </p:cNvCxnSpPr>
          <p:nvPr/>
        </p:nvCxnSpPr>
        <p:spPr>
          <a:xfrm>
            <a:off x="3058800" y="1662925"/>
            <a:ext cx="343800" cy="600"/>
          </a:xfrm>
          <a:prstGeom prst="bentConnector3">
            <a:avLst>
              <a:gd name="adj1" fmla="val 50004"/>
            </a:avLst>
          </a:prstGeom>
          <a:noFill/>
          <a:ln w="28575" cap="flat" cmpd="sng">
            <a:solidFill>
              <a:schemeClr val="dk2"/>
            </a:solidFill>
            <a:prstDash val="solid"/>
            <a:round/>
            <a:headEnd type="none" w="med" len="med"/>
            <a:tailEnd type="none" w="med" len="med"/>
          </a:ln>
        </p:spPr>
      </p:cxnSp>
      <p:cxnSp>
        <p:nvCxnSpPr>
          <p:cNvPr id="802" name="Google Shape;802;p52"/>
          <p:cNvCxnSpPr>
            <a:stCxn id="792" idx="3"/>
            <a:endCxn id="794" idx="1"/>
          </p:cNvCxnSpPr>
          <p:nvPr/>
        </p:nvCxnSpPr>
        <p:spPr>
          <a:xfrm>
            <a:off x="5741400" y="1662925"/>
            <a:ext cx="343800" cy="600"/>
          </a:xfrm>
          <a:prstGeom prst="bentConnector3">
            <a:avLst>
              <a:gd name="adj1" fmla="val 50004"/>
            </a:avLst>
          </a:prstGeom>
          <a:noFill/>
          <a:ln w="28575" cap="flat" cmpd="sng">
            <a:solidFill>
              <a:schemeClr val="dk2"/>
            </a:solidFill>
            <a:prstDash val="solid"/>
            <a:round/>
            <a:headEnd type="none" w="med" len="med"/>
            <a:tailEnd type="none" w="med" len="med"/>
          </a:ln>
        </p:spPr>
      </p:cxnSp>
      <p:cxnSp>
        <p:nvCxnSpPr>
          <p:cNvPr id="803" name="Google Shape;803;p52"/>
          <p:cNvCxnSpPr>
            <a:stCxn id="793" idx="2"/>
            <a:endCxn id="796" idx="0"/>
          </p:cNvCxnSpPr>
          <p:nvPr/>
        </p:nvCxnSpPr>
        <p:spPr>
          <a:xfrm rot="5400000">
            <a:off x="4239900" y="221250"/>
            <a:ext cx="664200" cy="5365200"/>
          </a:xfrm>
          <a:prstGeom prst="bentConnector3">
            <a:avLst>
              <a:gd name="adj1" fmla="val 50005"/>
            </a:avLst>
          </a:prstGeom>
          <a:noFill/>
          <a:ln w="28575" cap="flat" cmpd="sng">
            <a:solidFill>
              <a:schemeClr val="dk2"/>
            </a:solidFill>
            <a:prstDash val="solid"/>
            <a:round/>
            <a:headEnd type="none" w="med" len="med"/>
            <a:tailEnd type="none" w="med" len="med"/>
          </a:ln>
        </p:spPr>
      </p:cxnSp>
      <p:cxnSp>
        <p:nvCxnSpPr>
          <p:cNvPr id="804" name="Google Shape;804;p52"/>
          <p:cNvCxnSpPr>
            <a:stCxn id="796" idx="3"/>
            <a:endCxn id="798" idx="1"/>
          </p:cNvCxnSpPr>
          <p:nvPr/>
        </p:nvCxnSpPr>
        <p:spPr>
          <a:xfrm>
            <a:off x="3058800" y="3473318"/>
            <a:ext cx="343800" cy="600"/>
          </a:xfrm>
          <a:prstGeom prst="bentConnector3">
            <a:avLst>
              <a:gd name="adj1" fmla="val 50004"/>
            </a:avLst>
          </a:prstGeom>
          <a:noFill/>
          <a:ln w="28575" cap="flat" cmpd="sng">
            <a:solidFill>
              <a:schemeClr val="dk2"/>
            </a:solidFill>
            <a:prstDash val="solid"/>
            <a:round/>
            <a:headEnd type="none" w="med" len="med"/>
            <a:tailEnd type="none" w="med" len="med"/>
          </a:ln>
        </p:spPr>
      </p:cxnSp>
      <p:cxnSp>
        <p:nvCxnSpPr>
          <p:cNvPr id="805" name="Google Shape;805;p52"/>
          <p:cNvCxnSpPr>
            <a:stCxn id="798" idx="3"/>
            <a:endCxn id="800" idx="1"/>
          </p:cNvCxnSpPr>
          <p:nvPr/>
        </p:nvCxnSpPr>
        <p:spPr>
          <a:xfrm>
            <a:off x="5741400" y="3473318"/>
            <a:ext cx="343800" cy="600"/>
          </a:xfrm>
          <a:prstGeom prst="bentConnector3">
            <a:avLst>
              <a:gd name="adj1" fmla="val 50004"/>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a:t>
            </a:r>
            <a:endParaRPr/>
          </a:p>
        </p:txBody>
      </p:sp>
      <p:graphicFrame>
        <p:nvGraphicFramePr>
          <p:cNvPr id="811" name="Google Shape;811;p53"/>
          <p:cNvGraphicFramePr/>
          <p:nvPr/>
        </p:nvGraphicFramePr>
        <p:xfrm>
          <a:off x="720000" y="1260000"/>
          <a:ext cx="7704000" cy="3189950"/>
        </p:xfrm>
        <a:graphic>
          <a:graphicData uri="http://schemas.openxmlformats.org/drawingml/2006/table">
            <a:tbl>
              <a:tblPr>
                <a:noFill/>
                <a:tableStyleId>{4B4A870D-4313-460E-B0B0-3933D9FF8113}</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818675">
                <a:tc>
                  <a:txBody>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Mars</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Venus</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Mercury</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Jupiter</a:t>
                      </a:r>
                      <a:endParaRPr sz="2000" b="1">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87250">
                <a:tc>
                  <a:txBody>
                    <a:bodyPr/>
                    <a:lstStyle/>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Small</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Red</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Cold </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Rocky</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Small</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Hot</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Dry</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Volcanic</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Small</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Hot</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Rocky</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Cratered</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Large</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Cold</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Gassy</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Striped</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84025">
                <a:tc>
                  <a:txBody>
                    <a:bodyPr/>
                    <a:lstStyle/>
                    <a:p>
                      <a:pPr marL="230399"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Mars is red</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hot</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small</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big</a:t>
                      </a:r>
                      <a:endParaRPr>
                        <a:solidFill>
                          <a:schemeClr val="dk1"/>
                        </a:solidFill>
                        <a:latin typeface="Albert Sans"/>
                        <a:ea typeface="Albert Sans"/>
                        <a:cs typeface="Albert Sans"/>
                        <a:sym typeface="Albert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Cause and effect </a:t>
            </a:r>
            <a:endParaRPr/>
          </a:p>
        </p:txBody>
      </p:sp>
      <p:cxnSp>
        <p:nvCxnSpPr>
          <p:cNvPr id="817" name="Google Shape;817;p54"/>
          <p:cNvCxnSpPr>
            <a:stCxn id="818" idx="3"/>
          </p:cNvCxnSpPr>
          <p:nvPr/>
        </p:nvCxnSpPr>
        <p:spPr>
          <a:xfrm>
            <a:off x="2106900" y="2817400"/>
            <a:ext cx="6309600" cy="0"/>
          </a:xfrm>
          <a:prstGeom prst="straightConnector1">
            <a:avLst/>
          </a:prstGeom>
          <a:noFill/>
          <a:ln w="28575" cap="rnd" cmpd="sng">
            <a:solidFill>
              <a:schemeClr val="dk1"/>
            </a:solidFill>
            <a:prstDash val="solid"/>
            <a:round/>
            <a:headEnd type="none" w="sm" len="sm"/>
            <a:tailEnd type="triangle" w="sm" len="sm"/>
          </a:ln>
        </p:spPr>
      </p:cxnSp>
      <p:sp>
        <p:nvSpPr>
          <p:cNvPr id="818" name="Google Shape;818;p54"/>
          <p:cNvSpPr/>
          <p:nvPr/>
        </p:nvSpPr>
        <p:spPr>
          <a:xfrm>
            <a:off x="720000" y="2389600"/>
            <a:ext cx="1386900" cy="855600"/>
          </a:xfrm>
          <a:prstGeom prst="roundRect">
            <a:avLst>
              <a:gd name="adj"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Problem or goal</a:t>
            </a:r>
            <a:endParaRPr sz="2000" b="1">
              <a:solidFill>
                <a:schemeClr val="dk1"/>
              </a:solidFill>
              <a:latin typeface="Montserrat"/>
              <a:ea typeface="Montserrat"/>
              <a:cs typeface="Montserrat"/>
              <a:sym typeface="Montserrat"/>
            </a:endParaRPr>
          </a:p>
        </p:txBody>
      </p:sp>
      <p:sp>
        <p:nvSpPr>
          <p:cNvPr id="819" name="Google Shape;819;p54"/>
          <p:cNvSpPr txBox="1"/>
          <p:nvPr/>
        </p:nvSpPr>
        <p:spPr>
          <a:xfrm>
            <a:off x="2580775" y="12522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Environment</a:t>
            </a:r>
            <a:endParaRPr sz="1600" b="1">
              <a:solidFill>
                <a:schemeClr val="dk1"/>
              </a:solidFill>
              <a:latin typeface="Montserrat"/>
              <a:ea typeface="Montserrat"/>
              <a:cs typeface="Montserrat"/>
              <a:sym typeface="Montserrat"/>
            </a:endParaRPr>
          </a:p>
        </p:txBody>
      </p:sp>
      <p:sp>
        <p:nvSpPr>
          <p:cNvPr id="820" name="Google Shape;820;p54"/>
          <p:cNvSpPr txBox="1"/>
          <p:nvPr/>
        </p:nvSpPr>
        <p:spPr>
          <a:xfrm>
            <a:off x="2580775" y="39080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Materials</a:t>
            </a:r>
            <a:endParaRPr sz="1600" b="1">
              <a:solidFill>
                <a:schemeClr val="dk1"/>
              </a:solidFill>
              <a:latin typeface="Montserrat"/>
              <a:ea typeface="Montserrat"/>
              <a:cs typeface="Montserrat"/>
              <a:sym typeface="Montserrat"/>
            </a:endParaRPr>
          </a:p>
        </p:txBody>
      </p:sp>
      <p:sp>
        <p:nvSpPr>
          <p:cNvPr id="821" name="Google Shape;821;p54"/>
          <p:cNvSpPr txBox="1"/>
          <p:nvPr/>
        </p:nvSpPr>
        <p:spPr>
          <a:xfrm>
            <a:off x="2580775" y="1726800"/>
            <a:ext cx="1704600" cy="8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sp>
        <p:nvSpPr>
          <p:cNvPr id="822" name="Google Shape;822;p54"/>
          <p:cNvSpPr txBox="1"/>
          <p:nvPr/>
        </p:nvSpPr>
        <p:spPr>
          <a:xfrm>
            <a:off x="2580775" y="3052400"/>
            <a:ext cx="1704600" cy="855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823" name="Google Shape;823;p54"/>
          <p:cNvSpPr txBox="1"/>
          <p:nvPr/>
        </p:nvSpPr>
        <p:spPr>
          <a:xfrm>
            <a:off x="4650076" y="12522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People</a:t>
            </a:r>
            <a:endParaRPr sz="1600" b="1">
              <a:solidFill>
                <a:schemeClr val="dk1"/>
              </a:solidFill>
              <a:latin typeface="Montserrat"/>
              <a:ea typeface="Montserrat"/>
              <a:cs typeface="Montserrat"/>
              <a:sym typeface="Montserrat"/>
            </a:endParaRPr>
          </a:p>
        </p:txBody>
      </p:sp>
      <p:sp>
        <p:nvSpPr>
          <p:cNvPr id="824" name="Google Shape;824;p54"/>
          <p:cNvSpPr txBox="1"/>
          <p:nvPr/>
        </p:nvSpPr>
        <p:spPr>
          <a:xfrm>
            <a:off x="4650062" y="39080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Methods</a:t>
            </a:r>
            <a:endParaRPr sz="1600" b="1">
              <a:solidFill>
                <a:schemeClr val="dk1"/>
              </a:solidFill>
              <a:latin typeface="Montserrat"/>
              <a:ea typeface="Montserrat"/>
              <a:cs typeface="Montserrat"/>
              <a:sym typeface="Montserrat"/>
            </a:endParaRPr>
          </a:p>
        </p:txBody>
      </p:sp>
      <p:sp>
        <p:nvSpPr>
          <p:cNvPr id="825" name="Google Shape;825;p54"/>
          <p:cNvSpPr txBox="1"/>
          <p:nvPr/>
        </p:nvSpPr>
        <p:spPr>
          <a:xfrm>
            <a:off x="4650076" y="1726800"/>
            <a:ext cx="1704600" cy="8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Mars is red and actually a very cold place</a:t>
            </a:r>
            <a:endParaRPr>
              <a:solidFill>
                <a:schemeClr val="dk1"/>
              </a:solidFill>
              <a:latin typeface="Albert Sans"/>
              <a:ea typeface="Albert Sans"/>
              <a:cs typeface="Albert Sans"/>
              <a:sym typeface="Albert Sans"/>
            </a:endParaRPr>
          </a:p>
        </p:txBody>
      </p:sp>
      <p:sp>
        <p:nvSpPr>
          <p:cNvPr id="826" name="Google Shape;826;p54"/>
          <p:cNvSpPr txBox="1"/>
          <p:nvPr/>
        </p:nvSpPr>
        <p:spPr>
          <a:xfrm>
            <a:off x="4650076" y="3052400"/>
            <a:ext cx="1704600" cy="855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a very gas giant and has rings</a:t>
            </a:r>
            <a:endParaRPr>
              <a:solidFill>
                <a:schemeClr val="dk1"/>
              </a:solidFill>
              <a:latin typeface="Albert Sans"/>
              <a:ea typeface="Albert Sans"/>
              <a:cs typeface="Albert Sans"/>
              <a:sym typeface="Albert Sans"/>
            </a:endParaRPr>
          </a:p>
        </p:txBody>
      </p:sp>
      <p:sp>
        <p:nvSpPr>
          <p:cNvPr id="827" name="Google Shape;827;p54"/>
          <p:cNvSpPr txBox="1"/>
          <p:nvPr/>
        </p:nvSpPr>
        <p:spPr>
          <a:xfrm>
            <a:off x="6719350" y="12522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Measurement</a:t>
            </a:r>
            <a:endParaRPr sz="1600" b="1">
              <a:solidFill>
                <a:schemeClr val="dk1"/>
              </a:solidFill>
              <a:latin typeface="Montserrat"/>
              <a:ea typeface="Montserrat"/>
              <a:cs typeface="Montserrat"/>
              <a:sym typeface="Montserrat"/>
            </a:endParaRPr>
          </a:p>
        </p:txBody>
      </p:sp>
      <p:sp>
        <p:nvSpPr>
          <p:cNvPr id="828" name="Google Shape;828;p54"/>
          <p:cNvSpPr txBox="1"/>
          <p:nvPr/>
        </p:nvSpPr>
        <p:spPr>
          <a:xfrm>
            <a:off x="6719350" y="3908000"/>
            <a:ext cx="1704600" cy="474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Montserrat"/>
                <a:ea typeface="Montserrat"/>
                <a:cs typeface="Montserrat"/>
                <a:sym typeface="Montserrat"/>
              </a:rPr>
              <a:t>Machines</a:t>
            </a:r>
            <a:endParaRPr sz="1600" b="1">
              <a:solidFill>
                <a:schemeClr val="dk1"/>
              </a:solidFill>
              <a:latin typeface="Montserrat"/>
              <a:ea typeface="Montserrat"/>
              <a:cs typeface="Montserrat"/>
              <a:sym typeface="Montserrat"/>
            </a:endParaRPr>
          </a:p>
        </p:txBody>
      </p:sp>
      <p:sp>
        <p:nvSpPr>
          <p:cNvPr id="829" name="Google Shape;829;p54"/>
          <p:cNvSpPr txBox="1"/>
          <p:nvPr/>
        </p:nvSpPr>
        <p:spPr>
          <a:xfrm>
            <a:off x="6719350" y="1726800"/>
            <a:ext cx="1704600" cy="8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Saturn is a gas giant and has several rings</a:t>
            </a:r>
            <a:endParaRPr>
              <a:solidFill>
                <a:schemeClr val="dk1"/>
              </a:solidFill>
              <a:latin typeface="Albert Sans"/>
              <a:ea typeface="Albert Sans"/>
              <a:cs typeface="Albert Sans"/>
              <a:sym typeface="Albert Sans"/>
            </a:endParaRPr>
          </a:p>
        </p:txBody>
      </p:sp>
      <p:sp>
        <p:nvSpPr>
          <p:cNvPr id="830" name="Google Shape;830;p54"/>
          <p:cNvSpPr txBox="1"/>
          <p:nvPr/>
        </p:nvSpPr>
        <p:spPr>
          <a:xfrm>
            <a:off x="6719350" y="3052400"/>
            <a:ext cx="1704600" cy="855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Neptune is the farthest planet from the Sun</a:t>
            </a:r>
            <a:endParaRPr>
              <a:solidFill>
                <a:schemeClr val="dk1"/>
              </a:solidFill>
              <a:latin typeface="Albert Sans"/>
              <a:ea typeface="Albert Sans"/>
              <a:cs typeface="Albert Sans"/>
              <a:sym typeface="Albert Sans"/>
            </a:endParaRPr>
          </a:p>
        </p:txBody>
      </p:sp>
      <p:cxnSp>
        <p:nvCxnSpPr>
          <p:cNvPr id="831" name="Google Shape;831;p54"/>
          <p:cNvCxnSpPr>
            <a:stCxn id="819" idx="1"/>
            <a:endCxn id="820" idx="1"/>
          </p:cNvCxnSpPr>
          <p:nvPr/>
        </p:nvCxnSpPr>
        <p:spPr>
          <a:xfrm>
            <a:off x="2580775" y="1489500"/>
            <a:ext cx="600" cy="2655900"/>
          </a:xfrm>
          <a:prstGeom prst="bentConnector3">
            <a:avLst>
              <a:gd name="adj1" fmla="val -39687500"/>
            </a:avLst>
          </a:prstGeom>
          <a:noFill/>
          <a:ln w="28575" cap="rnd" cmpd="sng">
            <a:solidFill>
              <a:schemeClr val="dk1"/>
            </a:solidFill>
            <a:prstDash val="solid"/>
            <a:round/>
            <a:headEnd type="none" w="sm" len="sm"/>
            <a:tailEnd type="none" w="sm" len="sm"/>
          </a:ln>
        </p:spPr>
      </p:cxnSp>
      <p:cxnSp>
        <p:nvCxnSpPr>
          <p:cNvPr id="832" name="Google Shape;832;p54"/>
          <p:cNvCxnSpPr>
            <a:stCxn id="823" idx="1"/>
            <a:endCxn id="824" idx="1"/>
          </p:cNvCxnSpPr>
          <p:nvPr/>
        </p:nvCxnSpPr>
        <p:spPr>
          <a:xfrm>
            <a:off x="4650076" y="1489500"/>
            <a:ext cx="600" cy="2655900"/>
          </a:xfrm>
          <a:prstGeom prst="bentConnector3">
            <a:avLst>
              <a:gd name="adj1" fmla="val -39689717"/>
            </a:avLst>
          </a:prstGeom>
          <a:noFill/>
          <a:ln w="28575" cap="rnd" cmpd="sng">
            <a:solidFill>
              <a:schemeClr val="dk1"/>
            </a:solidFill>
            <a:prstDash val="solid"/>
            <a:round/>
            <a:headEnd type="none" w="sm" len="sm"/>
            <a:tailEnd type="none" w="sm" len="sm"/>
          </a:ln>
        </p:spPr>
      </p:cxnSp>
      <p:cxnSp>
        <p:nvCxnSpPr>
          <p:cNvPr id="833" name="Google Shape;833;p54"/>
          <p:cNvCxnSpPr>
            <a:stCxn id="827" idx="1"/>
            <a:endCxn id="828" idx="1"/>
          </p:cNvCxnSpPr>
          <p:nvPr/>
        </p:nvCxnSpPr>
        <p:spPr>
          <a:xfrm>
            <a:off x="6719350" y="1489500"/>
            <a:ext cx="600" cy="2655900"/>
          </a:xfrm>
          <a:prstGeom prst="bentConnector3">
            <a:avLst>
              <a:gd name="adj1" fmla="val -39687500"/>
            </a:avLst>
          </a:prstGeom>
          <a:noFill/>
          <a:ln w="28575" cap="rnd" cmpd="sng">
            <a:solidFill>
              <a:schemeClr val="dk1"/>
            </a:solidFill>
            <a:prstDash val="solid"/>
            <a:round/>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 and answer</a:t>
            </a:r>
            <a:endParaRPr/>
          </a:p>
        </p:txBody>
      </p:sp>
      <p:sp>
        <p:nvSpPr>
          <p:cNvPr id="839" name="Google Shape;839;p55"/>
          <p:cNvSpPr txBox="1">
            <a:spLocks noGrp="1"/>
          </p:cNvSpPr>
          <p:nvPr>
            <p:ph type="subTitle" idx="1"/>
          </p:nvPr>
        </p:nvSpPr>
        <p:spPr>
          <a:xfrm>
            <a:off x="713225" y="1881600"/>
            <a:ext cx="3655500" cy="9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Mercury the closest planet to the Sun and the smallest one in the Solar System? Note that it’s a bit larger than the Moon</a:t>
            </a:r>
            <a:endParaRPr/>
          </a:p>
        </p:txBody>
      </p:sp>
      <p:sp>
        <p:nvSpPr>
          <p:cNvPr id="840" name="Google Shape;840;p55"/>
          <p:cNvSpPr txBox="1">
            <a:spLocks noGrp="1"/>
          </p:cNvSpPr>
          <p:nvPr>
            <p:ph type="subTitle" idx="2"/>
          </p:nvPr>
        </p:nvSpPr>
        <p:spPr>
          <a:xfrm>
            <a:off x="713225" y="3559600"/>
            <a:ext cx="3655500" cy="9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841" name="Google Shape;841;p55"/>
          <p:cNvSpPr txBox="1">
            <a:spLocks noGrp="1"/>
          </p:cNvSpPr>
          <p:nvPr>
            <p:ph type="subTitle" idx="3"/>
          </p:nvPr>
        </p:nvSpPr>
        <p:spPr>
          <a:xfrm>
            <a:off x="713225" y="1508700"/>
            <a:ext cx="36555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a:t>
            </a:r>
            <a:endParaRPr/>
          </a:p>
        </p:txBody>
      </p:sp>
      <p:sp>
        <p:nvSpPr>
          <p:cNvPr id="842" name="Google Shape;842;p55"/>
          <p:cNvSpPr txBox="1">
            <a:spLocks noGrp="1"/>
          </p:cNvSpPr>
          <p:nvPr>
            <p:ph type="subTitle" idx="4"/>
          </p:nvPr>
        </p:nvSpPr>
        <p:spPr>
          <a:xfrm>
            <a:off x="713225" y="3189700"/>
            <a:ext cx="36555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Answer</a:t>
            </a:r>
            <a:endParaRPr/>
          </a:p>
        </p:txBody>
      </p:sp>
      <p:pic>
        <p:nvPicPr>
          <p:cNvPr id="843" name="Google Shape;843;p55"/>
          <p:cNvPicPr preferRelativeResize="0">
            <a:picLocks noGrp="1"/>
          </p:cNvPicPr>
          <p:nvPr>
            <p:ph type="pic" idx="2"/>
          </p:nvPr>
        </p:nvPicPr>
        <p:blipFill rotWithShape="1">
          <a:blip r:embed="rId3">
            <a:alphaModFix/>
          </a:blip>
          <a:srcRect t="19036" b="20664"/>
          <a:stretch/>
        </p:blipFill>
        <p:spPr>
          <a:xfrm>
            <a:off x="4756825" y="1436225"/>
            <a:ext cx="6182100" cy="3244800"/>
          </a:xfrm>
          <a:prstGeom prst="roundRect">
            <a:avLst>
              <a:gd name="adj" fmla="val 50000"/>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849" name="Google Shape;849;p56"/>
          <p:cNvSpPr/>
          <p:nvPr/>
        </p:nvSpPr>
        <p:spPr>
          <a:xfrm>
            <a:off x="2787335" y="2374050"/>
            <a:ext cx="15021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02</a:t>
            </a:r>
            <a:endParaRPr sz="2000" b="1">
              <a:solidFill>
                <a:schemeClr val="dk1"/>
              </a:solidFill>
              <a:latin typeface="Montserrat"/>
              <a:ea typeface="Montserrat"/>
              <a:cs typeface="Montserrat"/>
              <a:sym typeface="Montserrat"/>
            </a:endParaRPr>
          </a:p>
        </p:txBody>
      </p:sp>
      <p:sp>
        <p:nvSpPr>
          <p:cNvPr id="850" name="Google Shape;850;p56"/>
          <p:cNvSpPr/>
          <p:nvPr/>
        </p:nvSpPr>
        <p:spPr>
          <a:xfrm>
            <a:off x="4854615" y="2374050"/>
            <a:ext cx="15021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03</a:t>
            </a:r>
            <a:endParaRPr sz="2000" b="1">
              <a:solidFill>
                <a:schemeClr val="dk1"/>
              </a:solidFill>
              <a:latin typeface="Montserrat"/>
              <a:ea typeface="Montserrat"/>
              <a:cs typeface="Montserrat"/>
              <a:sym typeface="Montserrat"/>
            </a:endParaRPr>
          </a:p>
        </p:txBody>
      </p:sp>
      <p:sp>
        <p:nvSpPr>
          <p:cNvPr id="851" name="Google Shape;851;p56"/>
          <p:cNvSpPr/>
          <p:nvPr/>
        </p:nvSpPr>
        <p:spPr>
          <a:xfrm>
            <a:off x="6921900" y="2374050"/>
            <a:ext cx="15021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04</a:t>
            </a:r>
            <a:endParaRPr sz="2000" b="1">
              <a:solidFill>
                <a:schemeClr val="dk1"/>
              </a:solidFill>
              <a:latin typeface="Montserrat"/>
              <a:ea typeface="Montserrat"/>
              <a:cs typeface="Montserrat"/>
              <a:sym typeface="Montserrat"/>
            </a:endParaRPr>
          </a:p>
        </p:txBody>
      </p:sp>
      <p:sp>
        <p:nvSpPr>
          <p:cNvPr id="852" name="Google Shape;852;p56"/>
          <p:cNvSpPr/>
          <p:nvPr/>
        </p:nvSpPr>
        <p:spPr>
          <a:xfrm>
            <a:off x="720050" y="2374050"/>
            <a:ext cx="1502100" cy="463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01</a:t>
            </a:r>
            <a:endParaRPr sz="2000" b="1">
              <a:solidFill>
                <a:schemeClr val="dk1"/>
              </a:solidFill>
              <a:latin typeface="Montserrat"/>
              <a:ea typeface="Montserrat"/>
              <a:cs typeface="Montserrat"/>
              <a:sym typeface="Montserrat"/>
            </a:endParaRPr>
          </a:p>
        </p:txBody>
      </p:sp>
      <p:sp>
        <p:nvSpPr>
          <p:cNvPr id="853" name="Google Shape;853;p56"/>
          <p:cNvSpPr txBox="1"/>
          <p:nvPr/>
        </p:nvSpPr>
        <p:spPr>
          <a:xfrm flipH="1">
            <a:off x="720050" y="3024413"/>
            <a:ext cx="1502100" cy="4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Mars</a:t>
            </a:r>
            <a:endParaRPr sz="2000" b="1">
              <a:solidFill>
                <a:schemeClr val="dk1"/>
              </a:solidFill>
              <a:latin typeface="Montserrat"/>
              <a:ea typeface="Montserrat"/>
              <a:cs typeface="Montserrat"/>
              <a:sym typeface="Montserrat"/>
            </a:endParaRPr>
          </a:p>
        </p:txBody>
      </p:sp>
      <p:sp>
        <p:nvSpPr>
          <p:cNvPr id="854" name="Google Shape;854;p56"/>
          <p:cNvSpPr txBox="1"/>
          <p:nvPr/>
        </p:nvSpPr>
        <p:spPr>
          <a:xfrm flipH="1">
            <a:off x="720050" y="3399713"/>
            <a:ext cx="1502100" cy="81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 very cold place</a:t>
            </a:r>
            <a:endParaRPr>
              <a:solidFill>
                <a:schemeClr val="dk1"/>
              </a:solidFill>
              <a:latin typeface="Albert Sans"/>
              <a:ea typeface="Albert Sans"/>
              <a:cs typeface="Albert Sans"/>
              <a:sym typeface="Albert Sans"/>
            </a:endParaRPr>
          </a:p>
        </p:txBody>
      </p:sp>
      <p:sp>
        <p:nvSpPr>
          <p:cNvPr id="855" name="Google Shape;855;p56"/>
          <p:cNvSpPr txBox="1"/>
          <p:nvPr/>
        </p:nvSpPr>
        <p:spPr>
          <a:xfrm flipH="1">
            <a:off x="2787335" y="3024413"/>
            <a:ext cx="1502100" cy="4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Mercury</a:t>
            </a:r>
            <a:endParaRPr sz="2000" b="1">
              <a:solidFill>
                <a:schemeClr val="dk1"/>
              </a:solidFill>
              <a:latin typeface="Montserrat"/>
              <a:ea typeface="Montserrat"/>
              <a:cs typeface="Montserrat"/>
              <a:sym typeface="Montserrat"/>
            </a:endParaRPr>
          </a:p>
        </p:txBody>
      </p:sp>
      <p:sp>
        <p:nvSpPr>
          <p:cNvPr id="856" name="Google Shape;856;p56"/>
          <p:cNvSpPr txBox="1"/>
          <p:nvPr/>
        </p:nvSpPr>
        <p:spPr>
          <a:xfrm flipH="1">
            <a:off x="2787335" y="3402725"/>
            <a:ext cx="1502100" cy="81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sp>
        <p:nvSpPr>
          <p:cNvPr id="857" name="Google Shape;857;p56"/>
          <p:cNvSpPr txBox="1"/>
          <p:nvPr/>
        </p:nvSpPr>
        <p:spPr>
          <a:xfrm flipH="1">
            <a:off x="4854615" y="3024413"/>
            <a:ext cx="1502100" cy="4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Venus</a:t>
            </a:r>
            <a:endParaRPr sz="2000" b="1">
              <a:solidFill>
                <a:schemeClr val="dk1"/>
              </a:solidFill>
              <a:latin typeface="Montserrat"/>
              <a:ea typeface="Montserrat"/>
              <a:cs typeface="Montserrat"/>
              <a:sym typeface="Montserrat"/>
            </a:endParaRPr>
          </a:p>
        </p:txBody>
      </p:sp>
      <p:sp>
        <p:nvSpPr>
          <p:cNvPr id="858" name="Google Shape;858;p56"/>
          <p:cNvSpPr txBox="1"/>
          <p:nvPr/>
        </p:nvSpPr>
        <p:spPr>
          <a:xfrm flipH="1">
            <a:off x="4854615" y="3399713"/>
            <a:ext cx="1502100" cy="81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859" name="Google Shape;859;p56"/>
          <p:cNvSpPr txBox="1"/>
          <p:nvPr/>
        </p:nvSpPr>
        <p:spPr>
          <a:xfrm flipH="1">
            <a:off x="6921900" y="3024413"/>
            <a:ext cx="1502100" cy="4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Jupiter</a:t>
            </a:r>
            <a:endParaRPr sz="2000" b="1">
              <a:solidFill>
                <a:schemeClr val="dk1"/>
              </a:solidFill>
              <a:latin typeface="Montserrat"/>
              <a:ea typeface="Montserrat"/>
              <a:cs typeface="Montserrat"/>
              <a:sym typeface="Montserrat"/>
            </a:endParaRPr>
          </a:p>
        </p:txBody>
      </p:sp>
      <p:sp>
        <p:nvSpPr>
          <p:cNvPr id="860" name="Google Shape;860;p56"/>
          <p:cNvSpPr txBox="1"/>
          <p:nvPr/>
        </p:nvSpPr>
        <p:spPr>
          <a:xfrm flipH="1">
            <a:off x="6921900" y="3402725"/>
            <a:ext cx="1502100" cy="81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the biggest planet of them all</a:t>
            </a:r>
            <a:endParaRPr>
              <a:solidFill>
                <a:schemeClr val="dk1"/>
              </a:solidFill>
              <a:latin typeface="Albert Sans"/>
              <a:ea typeface="Albert Sans"/>
              <a:cs typeface="Albert Sans"/>
              <a:sym typeface="Albert Sans"/>
            </a:endParaRPr>
          </a:p>
        </p:txBody>
      </p:sp>
      <p:cxnSp>
        <p:nvCxnSpPr>
          <p:cNvPr id="861" name="Google Shape;861;p56"/>
          <p:cNvCxnSpPr>
            <a:stCxn id="852" idx="3"/>
            <a:endCxn id="849" idx="1"/>
          </p:cNvCxnSpPr>
          <p:nvPr/>
        </p:nvCxnSpPr>
        <p:spPr>
          <a:xfrm>
            <a:off x="2222150" y="2605650"/>
            <a:ext cx="565200" cy="600"/>
          </a:xfrm>
          <a:prstGeom prst="bentConnector3">
            <a:avLst>
              <a:gd name="adj1" fmla="val 49999"/>
            </a:avLst>
          </a:prstGeom>
          <a:noFill/>
          <a:ln w="28575" cap="rnd" cmpd="sng">
            <a:solidFill>
              <a:schemeClr val="dk1"/>
            </a:solidFill>
            <a:prstDash val="solid"/>
            <a:round/>
            <a:headEnd type="none" w="med" len="med"/>
            <a:tailEnd type="none" w="med" len="med"/>
          </a:ln>
        </p:spPr>
      </p:cxnSp>
      <p:cxnSp>
        <p:nvCxnSpPr>
          <p:cNvPr id="862" name="Google Shape;862;p56"/>
          <p:cNvCxnSpPr>
            <a:stCxn id="849" idx="3"/>
            <a:endCxn id="850" idx="1"/>
          </p:cNvCxnSpPr>
          <p:nvPr/>
        </p:nvCxnSpPr>
        <p:spPr>
          <a:xfrm>
            <a:off x="4289435" y="2605650"/>
            <a:ext cx="565200" cy="600"/>
          </a:xfrm>
          <a:prstGeom prst="bentConnector3">
            <a:avLst>
              <a:gd name="adj1" fmla="val 49998"/>
            </a:avLst>
          </a:prstGeom>
          <a:noFill/>
          <a:ln w="28575" cap="rnd" cmpd="sng">
            <a:solidFill>
              <a:schemeClr val="dk1"/>
            </a:solidFill>
            <a:prstDash val="solid"/>
            <a:round/>
            <a:headEnd type="none" w="med" len="med"/>
            <a:tailEnd type="none" w="med" len="med"/>
          </a:ln>
        </p:spPr>
      </p:cxnSp>
      <p:cxnSp>
        <p:nvCxnSpPr>
          <p:cNvPr id="863" name="Google Shape;863;p56"/>
          <p:cNvCxnSpPr>
            <a:stCxn id="850" idx="3"/>
            <a:endCxn id="851" idx="1"/>
          </p:cNvCxnSpPr>
          <p:nvPr/>
        </p:nvCxnSpPr>
        <p:spPr>
          <a:xfrm>
            <a:off x="6356715" y="2605650"/>
            <a:ext cx="565200" cy="600"/>
          </a:xfrm>
          <a:prstGeom prst="bentConnector3">
            <a:avLst>
              <a:gd name="adj1" fmla="val 49999"/>
            </a:avLst>
          </a:prstGeom>
          <a:noFill/>
          <a:ln w="28575" cap="rnd" cmpd="sng">
            <a:solidFill>
              <a:schemeClr val="dk1"/>
            </a:solidFill>
            <a:prstDash val="solid"/>
            <a:round/>
            <a:headEnd type="none" w="med" len="med"/>
            <a:tailEnd type="none" w="med" len="med"/>
          </a:ln>
        </p:spPr>
      </p:cxnSp>
      <p:grpSp>
        <p:nvGrpSpPr>
          <p:cNvPr id="864" name="Google Shape;864;p56"/>
          <p:cNvGrpSpPr/>
          <p:nvPr/>
        </p:nvGrpSpPr>
        <p:grpSpPr>
          <a:xfrm>
            <a:off x="1294657" y="1648634"/>
            <a:ext cx="352886" cy="350049"/>
            <a:chOff x="946175" y="3253275"/>
            <a:chExt cx="298550" cy="296150"/>
          </a:xfrm>
        </p:grpSpPr>
        <p:sp>
          <p:nvSpPr>
            <p:cNvPr id="865" name="Google Shape;865;p5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6"/>
          <p:cNvGrpSpPr/>
          <p:nvPr/>
        </p:nvGrpSpPr>
        <p:grpSpPr>
          <a:xfrm>
            <a:off x="7518862" y="1649372"/>
            <a:ext cx="308177" cy="348572"/>
            <a:chOff x="2786075" y="3591800"/>
            <a:chExt cx="260725" cy="294900"/>
          </a:xfrm>
        </p:grpSpPr>
        <p:sp>
          <p:nvSpPr>
            <p:cNvPr id="871" name="Google Shape;871;p5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6"/>
          <p:cNvGrpSpPr/>
          <p:nvPr/>
        </p:nvGrpSpPr>
        <p:grpSpPr>
          <a:xfrm>
            <a:off x="3363804" y="1649092"/>
            <a:ext cx="349163" cy="349133"/>
            <a:chOff x="4628325" y="3599825"/>
            <a:chExt cx="295400" cy="295375"/>
          </a:xfrm>
        </p:grpSpPr>
        <p:sp>
          <p:nvSpPr>
            <p:cNvPr id="877" name="Google Shape;877;p5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6"/>
          <p:cNvGrpSpPr/>
          <p:nvPr/>
        </p:nvGrpSpPr>
        <p:grpSpPr>
          <a:xfrm>
            <a:off x="5430625" y="1648619"/>
            <a:ext cx="350079" cy="350079"/>
            <a:chOff x="2037825" y="3254050"/>
            <a:chExt cx="296175" cy="296175"/>
          </a:xfrm>
        </p:grpSpPr>
        <p:sp>
          <p:nvSpPr>
            <p:cNvPr id="890" name="Google Shape;890;p5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and whole</a:t>
            </a:r>
            <a:endParaRPr/>
          </a:p>
        </p:txBody>
      </p:sp>
      <p:sp>
        <p:nvSpPr>
          <p:cNvPr id="901" name="Google Shape;901;p57"/>
          <p:cNvSpPr/>
          <p:nvPr/>
        </p:nvSpPr>
        <p:spPr>
          <a:xfrm>
            <a:off x="720025" y="1756175"/>
            <a:ext cx="1766700" cy="27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 and the smallest one in the entire Solar System</a:t>
            </a:r>
            <a:endParaRPr>
              <a:solidFill>
                <a:schemeClr val="dk1"/>
              </a:solidFill>
              <a:latin typeface="Albert Sans"/>
              <a:ea typeface="Albert Sans"/>
              <a:cs typeface="Albert Sans"/>
              <a:sym typeface="Albert Sans"/>
            </a:endParaRPr>
          </a:p>
        </p:txBody>
      </p:sp>
      <p:sp>
        <p:nvSpPr>
          <p:cNvPr id="902" name="Google Shape;902;p57"/>
          <p:cNvSpPr/>
          <p:nvPr/>
        </p:nvSpPr>
        <p:spPr>
          <a:xfrm>
            <a:off x="4890599" y="1756175"/>
            <a:ext cx="3533400" cy="10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has a beautiful name and is the second planet from the Sun. It’s hot and has a poisonous atmosphere</a:t>
            </a:r>
            <a:endParaRPr>
              <a:solidFill>
                <a:schemeClr val="dk1"/>
              </a:solidFill>
              <a:latin typeface="Albert Sans"/>
              <a:ea typeface="Albert Sans"/>
              <a:cs typeface="Albert Sans"/>
              <a:sym typeface="Albert Sans"/>
            </a:endParaRPr>
          </a:p>
        </p:txBody>
      </p:sp>
      <p:sp>
        <p:nvSpPr>
          <p:cNvPr id="903" name="Google Shape;903;p57"/>
          <p:cNvSpPr/>
          <p:nvPr/>
        </p:nvSpPr>
        <p:spPr>
          <a:xfrm>
            <a:off x="2694288" y="1202100"/>
            <a:ext cx="1988700" cy="572700"/>
          </a:xfrm>
          <a:prstGeom prst="rect">
            <a:avLst/>
          </a:prstGeom>
          <a:noFill/>
          <a:ln w="28575" cap="flat" cmpd="sng">
            <a:solidFill>
              <a:schemeClr val="dk1"/>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Parts of </a:t>
            </a:r>
            <a:endParaRPr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the object</a:t>
            </a:r>
            <a:endParaRPr b="1">
              <a:solidFill>
                <a:schemeClr val="dk1"/>
              </a:solidFill>
              <a:latin typeface="Montserrat"/>
              <a:ea typeface="Montserrat"/>
              <a:cs typeface="Montserrat"/>
              <a:sym typeface="Montserrat"/>
            </a:endParaRPr>
          </a:p>
        </p:txBody>
      </p:sp>
      <p:sp>
        <p:nvSpPr>
          <p:cNvPr id="904" name="Google Shape;904;p57"/>
          <p:cNvSpPr/>
          <p:nvPr/>
        </p:nvSpPr>
        <p:spPr>
          <a:xfrm>
            <a:off x="2694288" y="1756175"/>
            <a:ext cx="1988700" cy="47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a:t>
            </a:r>
            <a:endParaRPr>
              <a:solidFill>
                <a:schemeClr val="dk1"/>
              </a:solidFill>
              <a:latin typeface="Albert Sans"/>
              <a:ea typeface="Albert Sans"/>
              <a:cs typeface="Albert Sans"/>
              <a:sym typeface="Albert Sans"/>
            </a:endParaRPr>
          </a:p>
        </p:txBody>
      </p:sp>
      <p:sp>
        <p:nvSpPr>
          <p:cNvPr id="905" name="Google Shape;905;p57"/>
          <p:cNvSpPr/>
          <p:nvPr/>
        </p:nvSpPr>
        <p:spPr>
          <a:xfrm>
            <a:off x="2694288" y="2269100"/>
            <a:ext cx="1988700" cy="47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Mars</a:t>
            </a:r>
            <a:endParaRPr>
              <a:solidFill>
                <a:schemeClr val="dk1"/>
              </a:solidFill>
              <a:latin typeface="Albert Sans"/>
              <a:ea typeface="Albert Sans"/>
              <a:cs typeface="Albert Sans"/>
              <a:sym typeface="Albert Sans"/>
            </a:endParaRPr>
          </a:p>
        </p:txBody>
      </p:sp>
      <p:sp>
        <p:nvSpPr>
          <p:cNvPr id="906" name="Google Shape;906;p57"/>
          <p:cNvSpPr/>
          <p:nvPr/>
        </p:nvSpPr>
        <p:spPr>
          <a:xfrm>
            <a:off x="2694288" y="2782025"/>
            <a:ext cx="1988700" cy="47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Saturn</a:t>
            </a:r>
            <a:endParaRPr>
              <a:solidFill>
                <a:schemeClr val="dk1"/>
              </a:solidFill>
              <a:latin typeface="Albert Sans"/>
              <a:ea typeface="Albert Sans"/>
              <a:cs typeface="Albert Sans"/>
              <a:sym typeface="Albert Sans"/>
            </a:endParaRPr>
          </a:p>
        </p:txBody>
      </p:sp>
      <p:sp>
        <p:nvSpPr>
          <p:cNvPr id="907" name="Google Shape;907;p57"/>
          <p:cNvSpPr/>
          <p:nvPr/>
        </p:nvSpPr>
        <p:spPr>
          <a:xfrm>
            <a:off x="2694288" y="3294950"/>
            <a:ext cx="1988700" cy="47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a:t>
            </a:r>
            <a:endParaRPr>
              <a:solidFill>
                <a:schemeClr val="dk1"/>
              </a:solidFill>
              <a:latin typeface="Albert Sans"/>
              <a:ea typeface="Albert Sans"/>
              <a:cs typeface="Albert Sans"/>
              <a:sym typeface="Albert Sans"/>
            </a:endParaRPr>
          </a:p>
        </p:txBody>
      </p:sp>
      <p:sp>
        <p:nvSpPr>
          <p:cNvPr id="908" name="Google Shape;908;p57"/>
          <p:cNvSpPr/>
          <p:nvPr/>
        </p:nvSpPr>
        <p:spPr>
          <a:xfrm>
            <a:off x="2694288" y="3807875"/>
            <a:ext cx="1988700" cy="47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Jupiter</a:t>
            </a:r>
            <a:endParaRPr>
              <a:solidFill>
                <a:schemeClr val="dk1"/>
              </a:solidFill>
              <a:latin typeface="Albert Sans"/>
              <a:ea typeface="Albert Sans"/>
              <a:cs typeface="Albert Sans"/>
              <a:sym typeface="Albert Sans"/>
            </a:endParaRPr>
          </a:p>
        </p:txBody>
      </p:sp>
      <p:sp>
        <p:nvSpPr>
          <p:cNvPr id="909" name="Google Shape;909;p57"/>
          <p:cNvSpPr/>
          <p:nvPr/>
        </p:nvSpPr>
        <p:spPr>
          <a:xfrm>
            <a:off x="720000" y="1202100"/>
            <a:ext cx="1766700" cy="572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The whole object</a:t>
            </a:r>
            <a:endParaRPr b="1">
              <a:solidFill>
                <a:schemeClr val="dk1"/>
              </a:solidFill>
              <a:latin typeface="Montserrat"/>
              <a:ea typeface="Montserrat"/>
              <a:cs typeface="Montserrat"/>
              <a:sym typeface="Montserrat"/>
            </a:endParaRPr>
          </a:p>
        </p:txBody>
      </p:sp>
      <p:sp>
        <p:nvSpPr>
          <p:cNvPr id="910" name="Google Shape;910;p57"/>
          <p:cNvSpPr/>
          <p:nvPr/>
        </p:nvSpPr>
        <p:spPr>
          <a:xfrm>
            <a:off x="4890575" y="1202100"/>
            <a:ext cx="3533400" cy="572700"/>
          </a:xfrm>
          <a:prstGeom prst="rect">
            <a:avLst/>
          </a:prstGeom>
          <a:noFill/>
          <a:ln w="2857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What happens if the parts </a:t>
            </a:r>
            <a:endParaRPr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are missing?</a:t>
            </a:r>
            <a:endParaRPr b="1">
              <a:solidFill>
                <a:schemeClr val="dk1"/>
              </a:solidFill>
              <a:latin typeface="Montserrat"/>
              <a:ea typeface="Montserrat"/>
              <a:cs typeface="Montserrat"/>
              <a:sym typeface="Montserrat"/>
            </a:endParaRPr>
          </a:p>
        </p:txBody>
      </p:sp>
      <p:sp>
        <p:nvSpPr>
          <p:cNvPr id="911" name="Google Shape;911;p57"/>
          <p:cNvSpPr/>
          <p:nvPr/>
        </p:nvSpPr>
        <p:spPr>
          <a:xfrm>
            <a:off x="4890624" y="3578375"/>
            <a:ext cx="3533400" cy="10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Saturn is a gas giant and has several rings. It’s composed mostly of hydrogen and helium</a:t>
            </a:r>
            <a:endParaRPr>
              <a:solidFill>
                <a:schemeClr val="dk1"/>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a:solidFill>
                <a:schemeClr val="dk1"/>
              </a:solidFill>
              <a:latin typeface="Albert Sans"/>
              <a:ea typeface="Albert Sans"/>
              <a:cs typeface="Albert Sans"/>
              <a:sym typeface="Albert Sans"/>
            </a:endParaRPr>
          </a:p>
        </p:txBody>
      </p:sp>
      <p:sp>
        <p:nvSpPr>
          <p:cNvPr id="912" name="Google Shape;912;p57"/>
          <p:cNvSpPr/>
          <p:nvPr/>
        </p:nvSpPr>
        <p:spPr>
          <a:xfrm>
            <a:off x="4890725" y="3022925"/>
            <a:ext cx="3533400" cy="572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What’s the function of the parts?</a:t>
            </a:r>
            <a:endParaRPr b="1">
              <a:solidFill>
                <a:schemeClr val="dk1"/>
              </a:solidFill>
              <a:latin typeface="Montserrat"/>
              <a:ea typeface="Montserrat"/>
              <a:cs typeface="Montserrat"/>
              <a:sym typeface="Montserrat"/>
            </a:endParaRPr>
          </a:p>
        </p:txBody>
      </p:sp>
      <p:cxnSp>
        <p:nvCxnSpPr>
          <p:cNvPr id="913" name="Google Shape;913;p57"/>
          <p:cNvCxnSpPr>
            <a:stCxn id="909" idx="3"/>
            <a:endCxn id="903" idx="1"/>
          </p:cNvCxnSpPr>
          <p:nvPr/>
        </p:nvCxnSpPr>
        <p:spPr>
          <a:xfrm>
            <a:off x="2486700" y="1488450"/>
            <a:ext cx="207600" cy="0"/>
          </a:xfrm>
          <a:prstGeom prst="straightConnector1">
            <a:avLst/>
          </a:prstGeom>
          <a:noFill/>
          <a:ln w="28575" cap="flat" cmpd="sng">
            <a:solidFill>
              <a:schemeClr val="dk1"/>
            </a:solidFill>
            <a:prstDash val="solid"/>
            <a:round/>
            <a:headEnd type="none" w="med" len="med"/>
            <a:tailEnd type="none" w="med" len="med"/>
          </a:ln>
        </p:spPr>
      </p:cxnSp>
      <p:cxnSp>
        <p:nvCxnSpPr>
          <p:cNvPr id="914" name="Google Shape;914;p57"/>
          <p:cNvCxnSpPr>
            <a:stCxn id="903" idx="3"/>
            <a:endCxn id="910" idx="1"/>
          </p:cNvCxnSpPr>
          <p:nvPr/>
        </p:nvCxnSpPr>
        <p:spPr>
          <a:xfrm>
            <a:off x="4682988" y="1488450"/>
            <a:ext cx="207600" cy="0"/>
          </a:xfrm>
          <a:prstGeom prst="straightConnector1">
            <a:avLst/>
          </a:prstGeom>
          <a:noFill/>
          <a:ln w="28575" cap="flat" cmpd="sng">
            <a:solidFill>
              <a:schemeClr val="dk1"/>
            </a:solidFill>
            <a:prstDash val="solid"/>
            <a:round/>
            <a:headEnd type="none" w="med" len="med"/>
            <a:tailEnd type="none" w="med" len="med"/>
          </a:ln>
        </p:spPr>
      </p:cxnSp>
      <p:cxnSp>
        <p:nvCxnSpPr>
          <p:cNvPr id="915" name="Google Shape;915;p57"/>
          <p:cNvCxnSpPr>
            <a:stCxn id="912" idx="0"/>
            <a:endCxn id="902" idx="2"/>
          </p:cNvCxnSpPr>
          <p:nvPr/>
        </p:nvCxnSpPr>
        <p:spPr>
          <a:xfrm rot="10800000">
            <a:off x="6657425" y="2786525"/>
            <a:ext cx="0" cy="236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921" name="Google Shape;921;p58"/>
          <p:cNvSpPr txBox="1"/>
          <p:nvPr/>
        </p:nvSpPr>
        <p:spPr>
          <a:xfrm>
            <a:off x="981900" y="42705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922" name="Google Shape;922;p58"/>
          <p:cNvSpPr txBox="1"/>
          <p:nvPr/>
        </p:nvSpPr>
        <p:spPr>
          <a:xfrm flipH="1">
            <a:off x="1439425" y="1632200"/>
            <a:ext cx="2271000" cy="38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Venus</a:t>
            </a:r>
            <a:endParaRPr sz="2000" b="1">
              <a:solidFill>
                <a:schemeClr val="dk1"/>
              </a:solidFill>
              <a:latin typeface="Montserrat"/>
              <a:ea typeface="Montserrat"/>
              <a:cs typeface="Montserrat"/>
              <a:sym typeface="Montserrat"/>
            </a:endParaRPr>
          </a:p>
        </p:txBody>
      </p:sp>
      <p:sp>
        <p:nvSpPr>
          <p:cNvPr id="923" name="Google Shape;923;p58"/>
          <p:cNvSpPr txBox="1"/>
          <p:nvPr/>
        </p:nvSpPr>
        <p:spPr>
          <a:xfrm flipH="1">
            <a:off x="1439425" y="1935543"/>
            <a:ext cx="22710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924" name="Google Shape;924;p58"/>
          <p:cNvSpPr txBox="1"/>
          <p:nvPr/>
        </p:nvSpPr>
        <p:spPr>
          <a:xfrm flipH="1">
            <a:off x="1439425" y="2989675"/>
            <a:ext cx="2271000" cy="38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Mercury</a:t>
            </a:r>
            <a:endParaRPr sz="2000" b="1">
              <a:solidFill>
                <a:schemeClr val="dk1"/>
              </a:solidFill>
              <a:latin typeface="Montserrat"/>
              <a:ea typeface="Montserrat"/>
              <a:cs typeface="Montserrat"/>
              <a:sym typeface="Montserrat"/>
            </a:endParaRPr>
          </a:p>
        </p:txBody>
      </p:sp>
      <p:sp>
        <p:nvSpPr>
          <p:cNvPr id="925" name="Google Shape;925;p58"/>
          <p:cNvSpPr txBox="1"/>
          <p:nvPr/>
        </p:nvSpPr>
        <p:spPr>
          <a:xfrm flipH="1">
            <a:off x="1439425" y="3292968"/>
            <a:ext cx="22710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sp>
        <p:nvSpPr>
          <p:cNvPr id="926" name="Google Shape;926;p58"/>
          <p:cNvSpPr/>
          <p:nvPr/>
        </p:nvSpPr>
        <p:spPr>
          <a:xfrm>
            <a:off x="720000" y="1572250"/>
            <a:ext cx="719400" cy="9351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56%</a:t>
            </a:r>
            <a:endParaRPr sz="2000" b="1">
              <a:solidFill>
                <a:schemeClr val="dk1"/>
              </a:solidFill>
              <a:latin typeface="Montserrat"/>
              <a:ea typeface="Montserrat"/>
              <a:cs typeface="Montserrat"/>
              <a:sym typeface="Montserrat"/>
            </a:endParaRPr>
          </a:p>
        </p:txBody>
      </p:sp>
      <p:sp>
        <p:nvSpPr>
          <p:cNvPr id="927" name="Google Shape;927;p58"/>
          <p:cNvSpPr/>
          <p:nvPr/>
        </p:nvSpPr>
        <p:spPr>
          <a:xfrm>
            <a:off x="720000" y="2929683"/>
            <a:ext cx="719400" cy="9351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37%</a:t>
            </a:r>
            <a:endParaRPr sz="2000" b="1">
              <a:solidFill>
                <a:schemeClr val="dk1"/>
              </a:solidFill>
              <a:latin typeface="Montserrat"/>
              <a:ea typeface="Montserrat"/>
              <a:cs typeface="Montserrat"/>
              <a:sym typeface="Montserrat"/>
            </a:endParaRPr>
          </a:p>
        </p:txBody>
      </p:sp>
      <p:pic>
        <p:nvPicPr>
          <p:cNvPr id="928" name="Google Shape;928;p58" title="Chart">
            <a:hlinkClick r:id="rId4"/>
          </p:cNvPr>
          <p:cNvPicPr preferRelativeResize="0"/>
          <p:nvPr/>
        </p:nvPicPr>
        <p:blipFill>
          <a:blip r:embed="rId5">
            <a:alphaModFix/>
          </a:blip>
          <a:stretch>
            <a:fillRect/>
          </a:stretch>
        </p:blipFill>
        <p:spPr>
          <a:xfrm>
            <a:off x="3656275" y="1170125"/>
            <a:ext cx="4767735" cy="2948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02" name="Google Shape;502;p36"/>
          <p:cNvSpPr txBox="1">
            <a:spLocks noGrp="1"/>
          </p:cNvSpPr>
          <p:nvPr>
            <p:ph type="subTitle" idx="1"/>
          </p:nvPr>
        </p:nvSpPr>
        <p:spPr>
          <a:xfrm>
            <a:off x="2017538" y="2918675"/>
            <a:ext cx="5785800" cy="12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503" name="Google Shape;503;p36"/>
          <p:cNvSpPr txBox="1">
            <a:spLocks noGrp="1"/>
          </p:cNvSpPr>
          <p:nvPr>
            <p:ph type="subTitle" idx="2"/>
          </p:nvPr>
        </p:nvSpPr>
        <p:spPr>
          <a:xfrm>
            <a:off x="2017538" y="1565925"/>
            <a:ext cx="5785800" cy="12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grpSp>
        <p:nvGrpSpPr>
          <p:cNvPr id="504" name="Google Shape;504;p36"/>
          <p:cNvGrpSpPr/>
          <p:nvPr/>
        </p:nvGrpSpPr>
        <p:grpSpPr>
          <a:xfrm>
            <a:off x="1344334" y="3335386"/>
            <a:ext cx="363518" cy="370178"/>
            <a:chOff x="-40742750" y="3972175"/>
            <a:chExt cx="311125" cy="316825"/>
          </a:xfrm>
        </p:grpSpPr>
        <p:sp>
          <p:nvSpPr>
            <p:cNvPr id="505" name="Google Shape;505;p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6"/>
          <p:cNvGrpSpPr/>
          <p:nvPr/>
        </p:nvGrpSpPr>
        <p:grpSpPr>
          <a:xfrm>
            <a:off x="1340664" y="1998847"/>
            <a:ext cx="370879" cy="337755"/>
            <a:chOff x="-40378075" y="3267450"/>
            <a:chExt cx="317425" cy="289075"/>
          </a:xfrm>
        </p:grpSpPr>
        <p:sp>
          <p:nvSpPr>
            <p:cNvPr id="508" name="Google Shape;508;p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Featured centers</a:t>
            </a:r>
            <a:endParaRPr/>
          </a:p>
        </p:txBody>
      </p:sp>
      <p:sp>
        <p:nvSpPr>
          <p:cNvPr id="934" name="Google Shape;934;p59"/>
          <p:cNvSpPr txBox="1"/>
          <p:nvPr/>
        </p:nvSpPr>
        <p:spPr>
          <a:xfrm flipH="1">
            <a:off x="6153000" y="1686216"/>
            <a:ext cx="2271000" cy="38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Switzerland</a:t>
            </a:r>
            <a:endParaRPr sz="2000" b="1">
              <a:solidFill>
                <a:schemeClr val="dk1"/>
              </a:solidFill>
              <a:latin typeface="Montserrat"/>
              <a:ea typeface="Montserrat"/>
              <a:cs typeface="Montserrat"/>
              <a:sym typeface="Montserrat"/>
            </a:endParaRPr>
          </a:p>
        </p:txBody>
      </p:sp>
      <p:sp>
        <p:nvSpPr>
          <p:cNvPr id="935" name="Google Shape;935;p59"/>
          <p:cNvSpPr txBox="1"/>
          <p:nvPr/>
        </p:nvSpPr>
        <p:spPr>
          <a:xfrm flipH="1">
            <a:off x="6153000" y="3793377"/>
            <a:ext cx="2271000" cy="38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Sweden</a:t>
            </a:r>
            <a:endParaRPr sz="2000" b="1">
              <a:solidFill>
                <a:schemeClr val="dk1"/>
              </a:solidFill>
              <a:latin typeface="Montserrat"/>
              <a:ea typeface="Montserrat"/>
              <a:cs typeface="Montserrat"/>
              <a:sym typeface="Montserrat"/>
            </a:endParaRPr>
          </a:p>
        </p:txBody>
      </p:sp>
      <p:sp>
        <p:nvSpPr>
          <p:cNvPr id="936" name="Google Shape;936;p59"/>
          <p:cNvSpPr txBox="1"/>
          <p:nvPr/>
        </p:nvSpPr>
        <p:spPr>
          <a:xfrm flipH="1">
            <a:off x="6153000" y="2739801"/>
            <a:ext cx="2271000" cy="38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Montserrat"/>
                <a:ea typeface="Montserrat"/>
                <a:cs typeface="Montserrat"/>
                <a:sym typeface="Montserrat"/>
              </a:rPr>
              <a:t>United States</a:t>
            </a:r>
            <a:endParaRPr sz="2000" b="1">
              <a:solidFill>
                <a:schemeClr val="dk1"/>
              </a:solidFill>
              <a:latin typeface="Montserrat"/>
              <a:ea typeface="Montserrat"/>
              <a:cs typeface="Montserrat"/>
              <a:sym typeface="Montserrat"/>
            </a:endParaRPr>
          </a:p>
        </p:txBody>
      </p:sp>
      <p:sp>
        <p:nvSpPr>
          <p:cNvPr id="937" name="Google Shape;937;p59"/>
          <p:cNvSpPr txBox="1"/>
          <p:nvPr/>
        </p:nvSpPr>
        <p:spPr>
          <a:xfrm flipH="1">
            <a:off x="6153000" y="1929618"/>
            <a:ext cx="22710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938" name="Google Shape;938;p59"/>
          <p:cNvSpPr txBox="1"/>
          <p:nvPr/>
        </p:nvSpPr>
        <p:spPr>
          <a:xfrm flipH="1">
            <a:off x="6153000" y="4036775"/>
            <a:ext cx="22710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 very cold place</a:t>
            </a:r>
            <a:endParaRPr>
              <a:solidFill>
                <a:schemeClr val="dk1"/>
              </a:solidFill>
              <a:latin typeface="Albert Sans"/>
              <a:ea typeface="Albert Sans"/>
              <a:cs typeface="Albert Sans"/>
              <a:sym typeface="Albert Sans"/>
            </a:endParaRPr>
          </a:p>
        </p:txBody>
      </p:sp>
      <p:sp>
        <p:nvSpPr>
          <p:cNvPr id="939" name="Google Shape;939;p59"/>
          <p:cNvSpPr txBox="1"/>
          <p:nvPr/>
        </p:nvSpPr>
        <p:spPr>
          <a:xfrm flipH="1">
            <a:off x="6153000" y="2983197"/>
            <a:ext cx="22710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grpSp>
        <p:nvGrpSpPr>
          <p:cNvPr id="940" name="Google Shape;940;p59"/>
          <p:cNvGrpSpPr/>
          <p:nvPr/>
        </p:nvGrpSpPr>
        <p:grpSpPr>
          <a:xfrm>
            <a:off x="713219" y="1726927"/>
            <a:ext cx="4525762" cy="2410658"/>
            <a:chOff x="233350" y="949250"/>
            <a:chExt cx="7137300" cy="3802300"/>
          </a:xfrm>
        </p:grpSpPr>
        <p:sp>
          <p:nvSpPr>
            <p:cNvPr id="941" name="Google Shape;941;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164195">
                <a:alpha val="1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9"/>
          <p:cNvGrpSpPr/>
          <p:nvPr/>
        </p:nvGrpSpPr>
        <p:grpSpPr>
          <a:xfrm>
            <a:off x="5659544" y="1686216"/>
            <a:ext cx="339306" cy="339253"/>
            <a:chOff x="2685825" y="840375"/>
            <a:chExt cx="481900" cy="481825"/>
          </a:xfrm>
        </p:grpSpPr>
        <p:sp>
          <p:nvSpPr>
            <p:cNvPr id="993" name="Google Shape;993;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 name="Google Shape;995;p59"/>
          <p:cNvGrpSpPr/>
          <p:nvPr/>
        </p:nvGrpSpPr>
        <p:grpSpPr>
          <a:xfrm>
            <a:off x="5659544" y="2739801"/>
            <a:ext cx="339306" cy="339253"/>
            <a:chOff x="2685825" y="840375"/>
            <a:chExt cx="481900" cy="481825"/>
          </a:xfrm>
        </p:grpSpPr>
        <p:sp>
          <p:nvSpPr>
            <p:cNvPr id="996" name="Google Shape;996;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59"/>
          <p:cNvGrpSpPr/>
          <p:nvPr/>
        </p:nvGrpSpPr>
        <p:grpSpPr>
          <a:xfrm>
            <a:off x="5659544" y="3793377"/>
            <a:ext cx="339306" cy="339253"/>
            <a:chOff x="2685825" y="840375"/>
            <a:chExt cx="481900" cy="481825"/>
          </a:xfrm>
        </p:grpSpPr>
        <p:sp>
          <p:nvSpPr>
            <p:cNvPr id="999" name="Google Shape;99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 name="Google Shape;1001;p59"/>
          <p:cNvGrpSpPr/>
          <p:nvPr/>
        </p:nvGrpSpPr>
        <p:grpSpPr>
          <a:xfrm>
            <a:off x="2786065" y="2218224"/>
            <a:ext cx="103753" cy="103737"/>
            <a:chOff x="2685825" y="840375"/>
            <a:chExt cx="481900" cy="481825"/>
          </a:xfrm>
        </p:grpSpPr>
        <p:sp>
          <p:nvSpPr>
            <p:cNvPr id="1002" name="Google Shape;1002;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 name="Google Shape;1004;p59"/>
          <p:cNvGrpSpPr/>
          <p:nvPr/>
        </p:nvGrpSpPr>
        <p:grpSpPr>
          <a:xfrm>
            <a:off x="2862715" y="2003324"/>
            <a:ext cx="103753" cy="103737"/>
            <a:chOff x="2685825" y="840375"/>
            <a:chExt cx="481900" cy="481825"/>
          </a:xfrm>
        </p:grpSpPr>
        <p:sp>
          <p:nvSpPr>
            <p:cNvPr id="1005" name="Google Shape;1005;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 name="Google Shape;1006;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7" name="Google Shape;1007;p59"/>
          <p:cNvGrpSpPr/>
          <p:nvPr/>
        </p:nvGrpSpPr>
        <p:grpSpPr>
          <a:xfrm>
            <a:off x="1260190" y="2519887"/>
            <a:ext cx="103753" cy="103737"/>
            <a:chOff x="2685825" y="840375"/>
            <a:chExt cx="481900" cy="481825"/>
          </a:xfrm>
        </p:grpSpPr>
        <p:sp>
          <p:nvSpPr>
            <p:cNvPr id="1008" name="Google Shape;1008;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 name="Google Shape;1009;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0"/>
          <p:cNvSpPr txBox="1">
            <a:spLocks noGrp="1"/>
          </p:cNvSpPr>
          <p:nvPr>
            <p:ph type="title"/>
          </p:nvPr>
        </p:nvSpPr>
        <p:spPr>
          <a:xfrm>
            <a:off x="720000" y="1331675"/>
            <a:ext cx="30579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015" name="Google Shape;1015;p60"/>
          <p:cNvSpPr txBox="1">
            <a:spLocks noGrp="1"/>
          </p:cNvSpPr>
          <p:nvPr>
            <p:ph type="subTitle" idx="1"/>
          </p:nvPr>
        </p:nvSpPr>
        <p:spPr>
          <a:xfrm>
            <a:off x="720000" y="2592350"/>
            <a:ext cx="3057900" cy="12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016" name="Google Shape;1016;p60"/>
          <p:cNvGrpSpPr/>
          <p:nvPr/>
        </p:nvGrpSpPr>
        <p:grpSpPr>
          <a:xfrm>
            <a:off x="4240785" y="1016548"/>
            <a:ext cx="4038638" cy="3110404"/>
            <a:chOff x="4392135" y="1017736"/>
            <a:chExt cx="4038638" cy="3110404"/>
          </a:xfrm>
        </p:grpSpPr>
        <p:grpSp>
          <p:nvGrpSpPr>
            <p:cNvPr id="1017" name="Google Shape;1017;p60"/>
            <p:cNvGrpSpPr/>
            <p:nvPr/>
          </p:nvGrpSpPr>
          <p:grpSpPr>
            <a:xfrm>
              <a:off x="4392135" y="1017736"/>
              <a:ext cx="4038638" cy="3110404"/>
              <a:chOff x="944075" y="1247775"/>
              <a:chExt cx="3619500" cy="2787600"/>
            </a:xfrm>
          </p:grpSpPr>
          <p:sp>
            <p:nvSpPr>
              <p:cNvPr id="1018" name="Google Shape;1018;p60"/>
              <p:cNvSpPr/>
              <p:nvPr/>
            </p:nvSpPr>
            <p:spPr>
              <a:xfrm>
                <a:off x="2176325" y="3747675"/>
                <a:ext cx="1155000" cy="28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944075" y="1247775"/>
                <a:ext cx="3619500" cy="2499900"/>
              </a:xfrm>
              <a:prstGeom prst="roundRect">
                <a:avLst>
                  <a:gd name="adj" fmla="val 26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60"/>
            <p:cNvSpPr/>
            <p:nvPr/>
          </p:nvSpPr>
          <p:spPr>
            <a:xfrm>
              <a:off x="6145075" y="3499875"/>
              <a:ext cx="532800" cy="102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1" name="Google Shape;1021;p60"/>
          <p:cNvPicPr preferRelativeResize="0"/>
          <p:nvPr/>
        </p:nvPicPr>
        <p:blipFill rotWithShape="1">
          <a:blip r:embed="rId3">
            <a:alphaModFix/>
          </a:blip>
          <a:srcRect l="1867" r="1867"/>
          <a:stretch/>
        </p:blipFill>
        <p:spPr>
          <a:xfrm>
            <a:off x="4432077" y="1173417"/>
            <a:ext cx="3655997" cy="21362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61"/>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027" name="Google Shape;1027;p61"/>
          <p:cNvSpPr txBox="1">
            <a:spLocks noGrp="1"/>
          </p:cNvSpPr>
          <p:nvPr>
            <p:ph type="subTitle" idx="1"/>
          </p:nvPr>
        </p:nvSpPr>
        <p:spPr>
          <a:xfrm>
            <a:off x="2347900" y="1798930"/>
            <a:ext cx="44481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028" name="Google Shape;1028;p61"/>
          <p:cNvSpPr txBox="1"/>
          <p:nvPr/>
        </p:nvSpPr>
        <p:spPr>
          <a:xfrm>
            <a:off x="2496150" y="4187775"/>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grpSp>
        <p:nvGrpSpPr>
          <p:cNvPr id="1029" name="Google Shape;1029;p61"/>
          <p:cNvGrpSpPr/>
          <p:nvPr/>
        </p:nvGrpSpPr>
        <p:grpSpPr>
          <a:xfrm>
            <a:off x="3042686" y="2978501"/>
            <a:ext cx="387681" cy="387661"/>
            <a:chOff x="266768" y="1721375"/>
            <a:chExt cx="397907" cy="397887"/>
          </a:xfrm>
        </p:grpSpPr>
        <p:sp>
          <p:nvSpPr>
            <p:cNvPr id="1030" name="Google Shape;1030;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61"/>
          <p:cNvGrpSpPr/>
          <p:nvPr/>
        </p:nvGrpSpPr>
        <p:grpSpPr>
          <a:xfrm>
            <a:off x="4822409" y="2978501"/>
            <a:ext cx="387661" cy="387661"/>
            <a:chOff x="1379798" y="1723250"/>
            <a:chExt cx="397887" cy="397887"/>
          </a:xfrm>
        </p:grpSpPr>
        <p:sp>
          <p:nvSpPr>
            <p:cNvPr id="1033" name="Google Shape;103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1"/>
          <p:cNvGrpSpPr/>
          <p:nvPr/>
        </p:nvGrpSpPr>
        <p:grpSpPr>
          <a:xfrm>
            <a:off x="3932568" y="2978501"/>
            <a:ext cx="387641" cy="387661"/>
            <a:chOff x="864491" y="1723250"/>
            <a:chExt cx="397866" cy="397887"/>
          </a:xfrm>
        </p:grpSpPr>
        <p:sp>
          <p:nvSpPr>
            <p:cNvPr id="1038" name="Google Shape;1038;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61"/>
          <p:cNvGrpSpPr/>
          <p:nvPr/>
        </p:nvGrpSpPr>
        <p:grpSpPr>
          <a:xfrm>
            <a:off x="5712270" y="2977848"/>
            <a:ext cx="388966" cy="388966"/>
            <a:chOff x="1190625" y="238125"/>
            <a:chExt cx="5235075" cy="5235075"/>
          </a:xfrm>
        </p:grpSpPr>
        <p:sp>
          <p:nvSpPr>
            <p:cNvPr id="1042" name="Google Shape;1042;p6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Alternative resources</a:t>
            </a:r>
            <a:endParaRPr dirty="0"/>
          </a:p>
        </p:txBody>
      </p:sp>
      <p:sp>
        <p:nvSpPr>
          <p:cNvPr id="1049" name="Google Shape;1049;p62"/>
          <p:cNvSpPr txBox="1">
            <a:spLocks noGrp="1"/>
          </p:cNvSpPr>
          <p:nvPr>
            <p:ph type="body" idx="1"/>
          </p:nvPr>
        </p:nvSpPr>
        <p:spPr>
          <a:xfrm>
            <a:off x="720000" y="1215751"/>
            <a:ext cx="7704000" cy="11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 </a:t>
            </a:r>
            <a:endParaRPr/>
          </a:p>
          <a:p>
            <a:pPr marL="0" lvl="0" indent="0" algn="l" rtl="0">
              <a:spcBef>
                <a:spcPts val="1000"/>
              </a:spcBef>
              <a:spcAft>
                <a:spcPts val="0"/>
              </a:spcAft>
              <a:buNone/>
            </a:pPr>
            <a:r>
              <a:rPr lang="en" b="1"/>
              <a:t>Vectors</a:t>
            </a:r>
            <a:endParaRPr b="1"/>
          </a:p>
          <a:p>
            <a:pPr marL="241300" lvl="0" indent="-215900" algn="l" rtl="0">
              <a:spcBef>
                <a:spcPts val="1000"/>
              </a:spcBef>
              <a:spcAft>
                <a:spcPts val="0"/>
              </a:spcAft>
              <a:buSzPts val="1400"/>
              <a:buChar char="●"/>
            </a:pPr>
            <a:r>
              <a:rPr lang="en" u="sng">
                <a:solidFill>
                  <a:schemeClr val="hlink"/>
                </a:solidFill>
                <a:hlinkClick r:id="rId3"/>
              </a:rPr>
              <a:t>Modern abstract banners with flat design</a:t>
            </a:r>
            <a:endParaRPr/>
          </a:p>
        </p:txBody>
      </p:sp>
      <p:grpSp>
        <p:nvGrpSpPr>
          <p:cNvPr id="1050" name="Google Shape;1050;p62"/>
          <p:cNvGrpSpPr/>
          <p:nvPr/>
        </p:nvGrpSpPr>
        <p:grpSpPr>
          <a:xfrm>
            <a:off x="3522010" y="2741576"/>
            <a:ext cx="2343618" cy="962578"/>
            <a:chOff x="6449600" y="-426525"/>
            <a:chExt cx="4337624" cy="1781562"/>
          </a:xfrm>
        </p:grpSpPr>
        <p:sp>
          <p:nvSpPr>
            <p:cNvPr id="1051" name="Google Shape;1051;p62"/>
            <p:cNvSpPr/>
            <p:nvPr/>
          </p:nvSpPr>
          <p:spPr>
            <a:xfrm>
              <a:off x="6449600" y="-301622"/>
              <a:ext cx="4337624" cy="1241945"/>
            </a:xfrm>
            <a:custGeom>
              <a:avLst/>
              <a:gdLst/>
              <a:ahLst/>
              <a:cxnLst/>
              <a:rect l="l" t="t" r="r" b="b"/>
              <a:pathLst>
                <a:path w="91405" h="26171" extrusionOk="0">
                  <a:moveTo>
                    <a:pt x="41649" y="4358"/>
                  </a:moveTo>
                  <a:lnTo>
                    <a:pt x="41649" y="4358"/>
                  </a:lnTo>
                  <a:cubicBezTo>
                    <a:pt x="41649" y="6775"/>
                    <a:pt x="39696" y="8727"/>
                    <a:pt x="37279" y="8727"/>
                  </a:cubicBezTo>
                  <a:lnTo>
                    <a:pt x="4358" y="8727"/>
                  </a:lnTo>
                  <a:cubicBezTo>
                    <a:pt x="1941" y="8727"/>
                    <a:pt x="0" y="10680"/>
                    <a:pt x="0" y="13085"/>
                  </a:cubicBezTo>
                  <a:lnTo>
                    <a:pt x="0" y="13085"/>
                  </a:lnTo>
                  <a:cubicBezTo>
                    <a:pt x="0" y="15502"/>
                    <a:pt x="1941" y="17443"/>
                    <a:pt x="4358" y="17443"/>
                  </a:cubicBezTo>
                  <a:lnTo>
                    <a:pt x="26194" y="17443"/>
                  </a:lnTo>
                  <a:cubicBezTo>
                    <a:pt x="28611" y="17443"/>
                    <a:pt x="30564" y="19395"/>
                    <a:pt x="30564" y="21812"/>
                  </a:cubicBezTo>
                  <a:lnTo>
                    <a:pt x="30564" y="21812"/>
                  </a:lnTo>
                  <a:cubicBezTo>
                    <a:pt x="30564" y="24217"/>
                    <a:pt x="32516" y="26170"/>
                    <a:pt x="34922" y="26170"/>
                  </a:cubicBezTo>
                  <a:lnTo>
                    <a:pt x="49328" y="26170"/>
                  </a:lnTo>
                  <a:cubicBezTo>
                    <a:pt x="51733" y="26170"/>
                    <a:pt x="53686" y="24217"/>
                    <a:pt x="53686" y="21812"/>
                  </a:cubicBezTo>
                  <a:lnTo>
                    <a:pt x="53686" y="21812"/>
                  </a:lnTo>
                  <a:cubicBezTo>
                    <a:pt x="53686" y="19395"/>
                    <a:pt x="55638" y="17443"/>
                    <a:pt x="58043" y="17443"/>
                  </a:cubicBezTo>
                  <a:lnTo>
                    <a:pt x="60139" y="17443"/>
                  </a:lnTo>
                  <a:cubicBezTo>
                    <a:pt x="62556" y="17443"/>
                    <a:pt x="64509" y="15490"/>
                    <a:pt x="64509" y="13085"/>
                  </a:cubicBezTo>
                  <a:lnTo>
                    <a:pt x="64509" y="13085"/>
                  </a:lnTo>
                  <a:cubicBezTo>
                    <a:pt x="64509" y="10680"/>
                    <a:pt x="66461" y="8727"/>
                    <a:pt x="68866" y="8727"/>
                  </a:cubicBezTo>
                  <a:lnTo>
                    <a:pt x="87047" y="8727"/>
                  </a:lnTo>
                  <a:cubicBezTo>
                    <a:pt x="89452" y="8727"/>
                    <a:pt x="91405" y="6775"/>
                    <a:pt x="91405" y="4358"/>
                  </a:cubicBezTo>
                  <a:lnTo>
                    <a:pt x="91405" y="4358"/>
                  </a:lnTo>
                  <a:cubicBezTo>
                    <a:pt x="91405" y="1953"/>
                    <a:pt x="89452" y="0"/>
                    <a:pt x="87047" y="0"/>
                  </a:cubicBezTo>
                  <a:lnTo>
                    <a:pt x="46006" y="0"/>
                  </a:lnTo>
                  <a:cubicBezTo>
                    <a:pt x="43589" y="0"/>
                    <a:pt x="41637" y="1953"/>
                    <a:pt x="41637" y="4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7233851" y="-426525"/>
              <a:ext cx="3132457" cy="825005"/>
            </a:xfrm>
            <a:custGeom>
              <a:avLst/>
              <a:gdLst/>
              <a:ahLst/>
              <a:cxnLst/>
              <a:rect l="l" t="t" r="r" b="b"/>
              <a:pathLst>
                <a:path w="66009" h="17385" extrusionOk="0">
                  <a:moveTo>
                    <a:pt x="15633" y="13038"/>
                  </a:moveTo>
                  <a:lnTo>
                    <a:pt x="15633" y="13038"/>
                  </a:lnTo>
                  <a:cubicBezTo>
                    <a:pt x="15633" y="15443"/>
                    <a:pt x="17574" y="17384"/>
                    <a:pt x="19979" y="17384"/>
                  </a:cubicBezTo>
                  <a:lnTo>
                    <a:pt x="61663" y="17384"/>
                  </a:lnTo>
                  <a:cubicBezTo>
                    <a:pt x="64056" y="17384"/>
                    <a:pt x="66009" y="15443"/>
                    <a:pt x="66009" y="13038"/>
                  </a:cubicBezTo>
                  <a:lnTo>
                    <a:pt x="66009" y="13038"/>
                  </a:lnTo>
                  <a:cubicBezTo>
                    <a:pt x="66009" y="10645"/>
                    <a:pt x="64056" y="8693"/>
                    <a:pt x="61663" y="8693"/>
                  </a:cubicBezTo>
                  <a:lnTo>
                    <a:pt x="26027" y="8693"/>
                  </a:lnTo>
                  <a:cubicBezTo>
                    <a:pt x="23622" y="8693"/>
                    <a:pt x="21670" y="6752"/>
                    <a:pt x="21670" y="4347"/>
                  </a:cubicBezTo>
                  <a:lnTo>
                    <a:pt x="21670" y="4347"/>
                  </a:lnTo>
                  <a:cubicBezTo>
                    <a:pt x="21670" y="1954"/>
                    <a:pt x="19729" y="1"/>
                    <a:pt x="17324" y="1"/>
                  </a:cubicBezTo>
                  <a:lnTo>
                    <a:pt x="4346" y="1"/>
                  </a:lnTo>
                  <a:cubicBezTo>
                    <a:pt x="1953" y="1"/>
                    <a:pt x="0" y="1954"/>
                    <a:pt x="0" y="4347"/>
                  </a:cubicBezTo>
                  <a:lnTo>
                    <a:pt x="0" y="4347"/>
                  </a:lnTo>
                  <a:cubicBezTo>
                    <a:pt x="0" y="6752"/>
                    <a:pt x="1953" y="8693"/>
                    <a:pt x="4346" y="8693"/>
                  </a:cubicBezTo>
                  <a:lnTo>
                    <a:pt x="11276" y="8693"/>
                  </a:lnTo>
                  <a:cubicBezTo>
                    <a:pt x="13681" y="8693"/>
                    <a:pt x="15621" y="10645"/>
                    <a:pt x="15621" y="130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7054184" y="117600"/>
              <a:ext cx="3333049" cy="1237437"/>
            </a:xfrm>
            <a:custGeom>
              <a:avLst/>
              <a:gdLst/>
              <a:ahLst/>
              <a:cxnLst/>
              <a:rect l="l" t="t" r="r" b="b"/>
              <a:pathLst>
                <a:path w="70236" h="26076" extrusionOk="0">
                  <a:moveTo>
                    <a:pt x="32838" y="21730"/>
                  </a:moveTo>
                  <a:lnTo>
                    <a:pt x="32838" y="21730"/>
                  </a:lnTo>
                  <a:cubicBezTo>
                    <a:pt x="32838" y="24135"/>
                    <a:pt x="34778" y="26075"/>
                    <a:pt x="37183" y="26075"/>
                  </a:cubicBezTo>
                  <a:lnTo>
                    <a:pt x="65889" y="26075"/>
                  </a:lnTo>
                  <a:cubicBezTo>
                    <a:pt x="68294" y="26075"/>
                    <a:pt x="70235" y="24135"/>
                    <a:pt x="70235" y="21730"/>
                  </a:cubicBezTo>
                  <a:lnTo>
                    <a:pt x="70235" y="21730"/>
                  </a:lnTo>
                  <a:cubicBezTo>
                    <a:pt x="70235" y="19336"/>
                    <a:pt x="68294" y="17384"/>
                    <a:pt x="65889" y="17384"/>
                  </a:cubicBezTo>
                  <a:lnTo>
                    <a:pt x="57591" y="17384"/>
                  </a:lnTo>
                  <a:cubicBezTo>
                    <a:pt x="55186" y="17384"/>
                    <a:pt x="53245" y="15443"/>
                    <a:pt x="53245" y="13038"/>
                  </a:cubicBezTo>
                  <a:lnTo>
                    <a:pt x="53245" y="13038"/>
                  </a:lnTo>
                  <a:cubicBezTo>
                    <a:pt x="53245" y="10645"/>
                    <a:pt x="55186" y="8692"/>
                    <a:pt x="57591" y="8692"/>
                  </a:cubicBezTo>
                  <a:lnTo>
                    <a:pt x="58317" y="8692"/>
                  </a:lnTo>
                  <a:cubicBezTo>
                    <a:pt x="60722" y="8692"/>
                    <a:pt x="62663" y="6751"/>
                    <a:pt x="62663" y="4346"/>
                  </a:cubicBezTo>
                  <a:lnTo>
                    <a:pt x="62663" y="4346"/>
                  </a:lnTo>
                  <a:cubicBezTo>
                    <a:pt x="62663" y="1953"/>
                    <a:pt x="60722" y="1"/>
                    <a:pt x="58317" y="1"/>
                  </a:cubicBezTo>
                  <a:lnTo>
                    <a:pt x="19693" y="1"/>
                  </a:lnTo>
                  <a:cubicBezTo>
                    <a:pt x="17288" y="1"/>
                    <a:pt x="15347" y="1953"/>
                    <a:pt x="15347" y="4346"/>
                  </a:cubicBezTo>
                  <a:lnTo>
                    <a:pt x="15347" y="4346"/>
                  </a:lnTo>
                  <a:cubicBezTo>
                    <a:pt x="15347" y="6751"/>
                    <a:pt x="13407" y="8692"/>
                    <a:pt x="11002" y="8692"/>
                  </a:cubicBezTo>
                  <a:lnTo>
                    <a:pt x="4346" y="8692"/>
                  </a:lnTo>
                  <a:cubicBezTo>
                    <a:pt x="1941" y="8692"/>
                    <a:pt x="0" y="10645"/>
                    <a:pt x="0" y="13038"/>
                  </a:cubicBezTo>
                  <a:lnTo>
                    <a:pt x="0" y="13038"/>
                  </a:lnTo>
                  <a:cubicBezTo>
                    <a:pt x="0" y="15443"/>
                    <a:pt x="1941" y="17384"/>
                    <a:pt x="4346" y="17384"/>
                  </a:cubicBezTo>
                  <a:lnTo>
                    <a:pt x="28492" y="17384"/>
                  </a:lnTo>
                  <a:cubicBezTo>
                    <a:pt x="30885" y="17384"/>
                    <a:pt x="32838" y="19336"/>
                    <a:pt x="32838" y="217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7433876" y="-207850"/>
              <a:ext cx="1467926" cy="824958"/>
            </a:xfrm>
            <a:custGeom>
              <a:avLst/>
              <a:gdLst/>
              <a:ahLst/>
              <a:cxnLst/>
              <a:rect l="l" t="t" r="r" b="b"/>
              <a:pathLst>
                <a:path w="30933" h="17384" extrusionOk="0">
                  <a:moveTo>
                    <a:pt x="14050" y="13038"/>
                  </a:moveTo>
                  <a:lnTo>
                    <a:pt x="14050" y="13038"/>
                  </a:lnTo>
                  <a:cubicBezTo>
                    <a:pt x="14050" y="15443"/>
                    <a:pt x="15990" y="17384"/>
                    <a:pt x="18395" y="17384"/>
                  </a:cubicBezTo>
                  <a:lnTo>
                    <a:pt x="26587" y="17384"/>
                  </a:lnTo>
                  <a:cubicBezTo>
                    <a:pt x="28992" y="17384"/>
                    <a:pt x="30933" y="15443"/>
                    <a:pt x="30933" y="13038"/>
                  </a:cubicBezTo>
                  <a:lnTo>
                    <a:pt x="30933" y="13038"/>
                  </a:lnTo>
                  <a:cubicBezTo>
                    <a:pt x="30933" y="10633"/>
                    <a:pt x="28992" y="8692"/>
                    <a:pt x="26587" y="8692"/>
                  </a:cubicBezTo>
                  <a:lnTo>
                    <a:pt x="24444" y="8692"/>
                  </a:lnTo>
                  <a:cubicBezTo>
                    <a:pt x="22039" y="8692"/>
                    <a:pt x="20098" y="6751"/>
                    <a:pt x="20098" y="4346"/>
                  </a:cubicBezTo>
                  <a:lnTo>
                    <a:pt x="20098" y="4346"/>
                  </a:lnTo>
                  <a:cubicBezTo>
                    <a:pt x="20098" y="1941"/>
                    <a:pt x="18145" y="1"/>
                    <a:pt x="15740" y="1"/>
                  </a:cubicBezTo>
                  <a:lnTo>
                    <a:pt x="4346" y="1"/>
                  </a:lnTo>
                  <a:cubicBezTo>
                    <a:pt x="1941" y="1"/>
                    <a:pt x="0" y="1941"/>
                    <a:pt x="0" y="4346"/>
                  </a:cubicBezTo>
                  <a:lnTo>
                    <a:pt x="0" y="4346"/>
                  </a:lnTo>
                  <a:cubicBezTo>
                    <a:pt x="0" y="6751"/>
                    <a:pt x="1941" y="8692"/>
                    <a:pt x="4346" y="8692"/>
                  </a:cubicBezTo>
                  <a:lnTo>
                    <a:pt x="9692" y="8692"/>
                  </a:lnTo>
                  <a:cubicBezTo>
                    <a:pt x="12097" y="8692"/>
                    <a:pt x="14038" y="10633"/>
                    <a:pt x="14038" y="13038"/>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2"/>
          <p:cNvGrpSpPr/>
          <p:nvPr/>
        </p:nvGrpSpPr>
        <p:grpSpPr>
          <a:xfrm>
            <a:off x="4230553" y="3874739"/>
            <a:ext cx="1037381" cy="593442"/>
            <a:chOff x="-1279771" y="4045132"/>
            <a:chExt cx="1920009" cy="1098357"/>
          </a:xfrm>
        </p:grpSpPr>
        <p:sp>
          <p:nvSpPr>
            <p:cNvPr id="1056" name="Google Shape;1056;p62"/>
            <p:cNvSpPr/>
            <p:nvPr/>
          </p:nvSpPr>
          <p:spPr>
            <a:xfrm>
              <a:off x="-1115546" y="4406407"/>
              <a:ext cx="1755784" cy="737082"/>
            </a:xfrm>
            <a:custGeom>
              <a:avLst/>
              <a:gdLst/>
              <a:ahLst/>
              <a:cxnLst/>
              <a:rect l="l" t="t" r="r" b="b"/>
              <a:pathLst>
                <a:path w="41410" h="17384" extrusionOk="0">
                  <a:moveTo>
                    <a:pt x="37064" y="8692"/>
                  </a:moveTo>
                  <a:lnTo>
                    <a:pt x="34909" y="8692"/>
                  </a:lnTo>
                  <a:cubicBezTo>
                    <a:pt x="32504" y="8692"/>
                    <a:pt x="30563" y="6739"/>
                    <a:pt x="30563" y="4346"/>
                  </a:cubicBezTo>
                  <a:cubicBezTo>
                    <a:pt x="30563" y="1941"/>
                    <a:pt x="28623" y="0"/>
                    <a:pt x="26218" y="0"/>
                  </a:cubicBezTo>
                  <a:lnTo>
                    <a:pt x="4346" y="0"/>
                  </a:lnTo>
                  <a:cubicBezTo>
                    <a:pt x="1941" y="0"/>
                    <a:pt x="0" y="1941"/>
                    <a:pt x="0" y="4346"/>
                  </a:cubicBezTo>
                  <a:cubicBezTo>
                    <a:pt x="0" y="6739"/>
                    <a:pt x="1941" y="8692"/>
                    <a:pt x="4346" y="8692"/>
                  </a:cubicBezTo>
                  <a:lnTo>
                    <a:pt x="20169" y="8692"/>
                  </a:lnTo>
                  <a:cubicBezTo>
                    <a:pt x="22574" y="8692"/>
                    <a:pt x="24515" y="10633"/>
                    <a:pt x="24515" y="13038"/>
                  </a:cubicBezTo>
                  <a:cubicBezTo>
                    <a:pt x="24515" y="15431"/>
                    <a:pt x="26456" y="17383"/>
                    <a:pt x="28861" y="17383"/>
                  </a:cubicBezTo>
                  <a:lnTo>
                    <a:pt x="37064" y="17383"/>
                  </a:lnTo>
                  <a:cubicBezTo>
                    <a:pt x="39457" y="17383"/>
                    <a:pt x="41410" y="15431"/>
                    <a:pt x="41410" y="13038"/>
                  </a:cubicBezTo>
                  <a:cubicBezTo>
                    <a:pt x="41410" y="10633"/>
                    <a:pt x="39457" y="8692"/>
                    <a:pt x="37064" y="86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rot="10800000">
              <a:off x="-1279771" y="4045132"/>
              <a:ext cx="1755784" cy="737082"/>
            </a:xfrm>
            <a:custGeom>
              <a:avLst/>
              <a:gdLst/>
              <a:ahLst/>
              <a:cxnLst/>
              <a:rect l="l" t="t" r="r" b="b"/>
              <a:pathLst>
                <a:path w="41410" h="17384" extrusionOk="0">
                  <a:moveTo>
                    <a:pt x="37064" y="8692"/>
                  </a:moveTo>
                  <a:lnTo>
                    <a:pt x="34909" y="8692"/>
                  </a:lnTo>
                  <a:cubicBezTo>
                    <a:pt x="32504" y="8692"/>
                    <a:pt x="30563" y="6739"/>
                    <a:pt x="30563" y="4346"/>
                  </a:cubicBezTo>
                  <a:cubicBezTo>
                    <a:pt x="30563" y="1941"/>
                    <a:pt x="28623" y="0"/>
                    <a:pt x="26218" y="0"/>
                  </a:cubicBezTo>
                  <a:lnTo>
                    <a:pt x="4346" y="0"/>
                  </a:lnTo>
                  <a:cubicBezTo>
                    <a:pt x="1941" y="0"/>
                    <a:pt x="0" y="1941"/>
                    <a:pt x="0" y="4346"/>
                  </a:cubicBezTo>
                  <a:cubicBezTo>
                    <a:pt x="0" y="6739"/>
                    <a:pt x="1941" y="8692"/>
                    <a:pt x="4346" y="8692"/>
                  </a:cubicBezTo>
                  <a:lnTo>
                    <a:pt x="20169" y="8692"/>
                  </a:lnTo>
                  <a:cubicBezTo>
                    <a:pt x="22574" y="8692"/>
                    <a:pt x="24515" y="10633"/>
                    <a:pt x="24515" y="13038"/>
                  </a:cubicBezTo>
                  <a:cubicBezTo>
                    <a:pt x="24515" y="15431"/>
                    <a:pt x="26456" y="17383"/>
                    <a:pt x="28861" y="17383"/>
                  </a:cubicBezTo>
                  <a:lnTo>
                    <a:pt x="37064" y="17383"/>
                  </a:lnTo>
                  <a:cubicBezTo>
                    <a:pt x="39457" y="17383"/>
                    <a:pt x="41410" y="15431"/>
                    <a:pt x="41410" y="13038"/>
                  </a:cubicBezTo>
                  <a:cubicBezTo>
                    <a:pt x="41410" y="10633"/>
                    <a:pt x="39457" y="8692"/>
                    <a:pt x="37064" y="8692"/>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62"/>
          <p:cNvGrpSpPr/>
          <p:nvPr/>
        </p:nvGrpSpPr>
        <p:grpSpPr>
          <a:xfrm>
            <a:off x="713224" y="3786961"/>
            <a:ext cx="2453175" cy="769017"/>
            <a:chOff x="5943375" y="2621800"/>
            <a:chExt cx="4540395" cy="1423314"/>
          </a:xfrm>
        </p:grpSpPr>
        <p:sp>
          <p:nvSpPr>
            <p:cNvPr id="1059" name="Google Shape;1059;p62"/>
            <p:cNvSpPr/>
            <p:nvPr/>
          </p:nvSpPr>
          <p:spPr>
            <a:xfrm>
              <a:off x="7266251" y="2773855"/>
              <a:ext cx="3217519" cy="847513"/>
            </a:xfrm>
            <a:custGeom>
              <a:avLst/>
              <a:gdLst/>
              <a:ahLst/>
              <a:cxnLst/>
              <a:rect l="l" t="t" r="r" b="b"/>
              <a:pathLst>
                <a:path w="65997" h="17384" extrusionOk="0">
                  <a:moveTo>
                    <a:pt x="15621" y="13038"/>
                  </a:moveTo>
                  <a:lnTo>
                    <a:pt x="15621" y="13038"/>
                  </a:lnTo>
                  <a:cubicBezTo>
                    <a:pt x="15621" y="15443"/>
                    <a:pt x="17562" y="17384"/>
                    <a:pt x="19967" y="17384"/>
                  </a:cubicBezTo>
                  <a:lnTo>
                    <a:pt x="61651" y="17384"/>
                  </a:lnTo>
                  <a:cubicBezTo>
                    <a:pt x="64056" y="17384"/>
                    <a:pt x="65996" y="15443"/>
                    <a:pt x="65996" y="13038"/>
                  </a:cubicBezTo>
                  <a:lnTo>
                    <a:pt x="65996" y="13038"/>
                  </a:lnTo>
                  <a:cubicBezTo>
                    <a:pt x="65996" y="10633"/>
                    <a:pt x="64056" y="8692"/>
                    <a:pt x="61651" y="8692"/>
                  </a:cubicBezTo>
                  <a:lnTo>
                    <a:pt x="26015" y="8692"/>
                  </a:lnTo>
                  <a:cubicBezTo>
                    <a:pt x="23610" y="8692"/>
                    <a:pt x="21669" y="6740"/>
                    <a:pt x="21669" y="4347"/>
                  </a:cubicBezTo>
                  <a:lnTo>
                    <a:pt x="21669" y="4347"/>
                  </a:lnTo>
                  <a:cubicBezTo>
                    <a:pt x="21669" y="1942"/>
                    <a:pt x="19729" y="1"/>
                    <a:pt x="17324" y="1"/>
                  </a:cubicBezTo>
                  <a:lnTo>
                    <a:pt x="4346" y="1"/>
                  </a:lnTo>
                  <a:cubicBezTo>
                    <a:pt x="1941" y="1"/>
                    <a:pt x="0" y="1942"/>
                    <a:pt x="0" y="4347"/>
                  </a:cubicBezTo>
                  <a:lnTo>
                    <a:pt x="0" y="4347"/>
                  </a:lnTo>
                  <a:cubicBezTo>
                    <a:pt x="0" y="6740"/>
                    <a:pt x="1941" y="8692"/>
                    <a:pt x="4346" y="8692"/>
                  </a:cubicBezTo>
                  <a:lnTo>
                    <a:pt x="11275" y="8692"/>
                  </a:lnTo>
                  <a:cubicBezTo>
                    <a:pt x="13668" y="8692"/>
                    <a:pt x="15621" y="10633"/>
                    <a:pt x="15621" y="130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5943375" y="3096589"/>
              <a:ext cx="1508695" cy="847513"/>
            </a:xfrm>
            <a:custGeom>
              <a:avLst/>
              <a:gdLst/>
              <a:ahLst/>
              <a:cxnLst/>
              <a:rect l="l" t="t" r="r" b="b"/>
              <a:pathLst>
                <a:path w="30946" h="17384" extrusionOk="0">
                  <a:moveTo>
                    <a:pt x="14050" y="13050"/>
                  </a:moveTo>
                  <a:lnTo>
                    <a:pt x="14050" y="13050"/>
                  </a:lnTo>
                  <a:cubicBezTo>
                    <a:pt x="14050" y="15443"/>
                    <a:pt x="15991" y="17384"/>
                    <a:pt x="18396" y="17384"/>
                  </a:cubicBezTo>
                  <a:lnTo>
                    <a:pt x="26599" y="17384"/>
                  </a:lnTo>
                  <a:cubicBezTo>
                    <a:pt x="28992" y="17384"/>
                    <a:pt x="30945" y="15443"/>
                    <a:pt x="30945" y="13038"/>
                  </a:cubicBezTo>
                  <a:lnTo>
                    <a:pt x="30945" y="13038"/>
                  </a:lnTo>
                  <a:cubicBezTo>
                    <a:pt x="30945" y="10645"/>
                    <a:pt x="28992" y="8692"/>
                    <a:pt x="26599" y="8692"/>
                  </a:cubicBezTo>
                  <a:lnTo>
                    <a:pt x="24444" y="8692"/>
                  </a:lnTo>
                  <a:cubicBezTo>
                    <a:pt x="22039" y="8692"/>
                    <a:pt x="20099" y="6752"/>
                    <a:pt x="20099" y="4346"/>
                  </a:cubicBezTo>
                  <a:lnTo>
                    <a:pt x="20099" y="4346"/>
                  </a:lnTo>
                  <a:cubicBezTo>
                    <a:pt x="20099" y="1953"/>
                    <a:pt x="18146" y="1"/>
                    <a:pt x="15753" y="1"/>
                  </a:cubicBezTo>
                  <a:lnTo>
                    <a:pt x="4347" y="1"/>
                  </a:lnTo>
                  <a:cubicBezTo>
                    <a:pt x="1953" y="1"/>
                    <a:pt x="1" y="1953"/>
                    <a:pt x="1" y="4346"/>
                  </a:cubicBezTo>
                  <a:lnTo>
                    <a:pt x="1" y="4346"/>
                  </a:lnTo>
                  <a:cubicBezTo>
                    <a:pt x="1" y="6752"/>
                    <a:pt x="1953" y="8692"/>
                    <a:pt x="4347" y="8692"/>
                  </a:cubicBezTo>
                  <a:lnTo>
                    <a:pt x="9704" y="8692"/>
                  </a:lnTo>
                  <a:cubicBezTo>
                    <a:pt x="12098" y="8692"/>
                    <a:pt x="14050" y="10645"/>
                    <a:pt x="14050" y="130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8287256" y="2926544"/>
              <a:ext cx="1332747" cy="847513"/>
            </a:xfrm>
            <a:custGeom>
              <a:avLst/>
              <a:gdLst/>
              <a:ahLst/>
              <a:cxnLst/>
              <a:rect l="l" t="t" r="r" b="b"/>
              <a:pathLst>
                <a:path w="27337" h="17384" extrusionOk="0">
                  <a:moveTo>
                    <a:pt x="16895" y="4346"/>
                  </a:moveTo>
                  <a:lnTo>
                    <a:pt x="16895" y="4346"/>
                  </a:lnTo>
                  <a:cubicBezTo>
                    <a:pt x="16895" y="1941"/>
                    <a:pt x="14954" y="0"/>
                    <a:pt x="12549" y="0"/>
                  </a:cubicBezTo>
                  <a:lnTo>
                    <a:pt x="4346" y="0"/>
                  </a:lnTo>
                  <a:cubicBezTo>
                    <a:pt x="1953" y="0"/>
                    <a:pt x="0" y="1941"/>
                    <a:pt x="0" y="4346"/>
                  </a:cubicBezTo>
                  <a:lnTo>
                    <a:pt x="0" y="4346"/>
                  </a:lnTo>
                  <a:cubicBezTo>
                    <a:pt x="0" y="6751"/>
                    <a:pt x="1953" y="8692"/>
                    <a:pt x="4346" y="8692"/>
                  </a:cubicBezTo>
                  <a:lnTo>
                    <a:pt x="6501" y="8692"/>
                  </a:lnTo>
                  <a:cubicBezTo>
                    <a:pt x="8906" y="8692"/>
                    <a:pt x="10847" y="10632"/>
                    <a:pt x="10847" y="13037"/>
                  </a:cubicBezTo>
                  <a:lnTo>
                    <a:pt x="10847" y="13037"/>
                  </a:lnTo>
                  <a:cubicBezTo>
                    <a:pt x="10847" y="15443"/>
                    <a:pt x="12799" y="17383"/>
                    <a:pt x="15193" y="17383"/>
                  </a:cubicBezTo>
                  <a:lnTo>
                    <a:pt x="22991" y="17383"/>
                  </a:lnTo>
                  <a:cubicBezTo>
                    <a:pt x="25384" y="17383"/>
                    <a:pt x="27337" y="15443"/>
                    <a:pt x="27337" y="13037"/>
                  </a:cubicBezTo>
                  <a:lnTo>
                    <a:pt x="27337" y="13037"/>
                  </a:lnTo>
                  <a:cubicBezTo>
                    <a:pt x="27337" y="10632"/>
                    <a:pt x="25384" y="8692"/>
                    <a:pt x="22991" y="8692"/>
                  </a:cubicBezTo>
                  <a:lnTo>
                    <a:pt x="21241" y="8692"/>
                  </a:lnTo>
                  <a:cubicBezTo>
                    <a:pt x="18848" y="8692"/>
                    <a:pt x="16895" y="6751"/>
                    <a:pt x="16895" y="4346"/>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2"/>
            <p:cNvSpPr/>
            <p:nvPr/>
          </p:nvSpPr>
          <p:spPr>
            <a:xfrm>
              <a:off x="6662559" y="3197601"/>
              <a:ext cx="2018890" cy="847513"/>
            </a:xfrm>
            <a:custGeom>
              <a:avLst/>
              <a:gdLst/>
              <a:ahLst/>
              <a:cxnLst/>
              <a:rect l="l" t="t" r="r" b="b"/>
              <a:pathLst>
                <a:path w="41411" h="17384" extrusionOk="0">
                  <a:moveTo>
                    <a:pt x="37065" y="8692"/>
                  </a:moveTo>
                  <a:lnTo>
                    <a:pt x="34922" y="8692"/>
                  </a:lnTo>
                  <a:cubicBezTo>
                    <a:pt x="32517" y="8692"/>
                    <a:pt x="30576" y="6751"/>
                    <a:pt x="30576" y="4346"/>
                  </a:cubicBezTo>
                  <a:cubicBezTo>
                    <a:pt x="30576" y="1941"/>
                    <a:pt x="28623" y="0"/>
                    <a:pt x="26230" y="0"/>
                  </a:cubicBezTo>
                  <a:lnTo>
                    <a:pt x="4346" y="0"/>
                  </a:lnTo>
                  <a:cubicBezTo>
                    <a:pt x="1953" y="0"/>
                    <a:pt x="1" y="1941"/>
                    <a:pt x="1" y="4346"/>
                  </a:cubicBezTo>
                  <a:cubicBezTo>
                    <a:pt x="1" y="6751"/>
                    <a:pt x="1953" y="8692"/>
                    <a:pt x="4346" y="8692"/>
                  </a:cubicBezTo>
                  <a:lnTo>
                    <a:pt x="20182" y="8692"/>
                  </a:lnTo>
                  <a:cubicBezTo>
                    <a:pt x="22575" y="8692"/>
                    <a:pt x="24527" y="10633"/>
                    <a:pt x="24527" y="13038"/>
                  </a:cubicBezTo>
                  <a:cubicBezTo>
                    <a:pt x="24527" y="15443"/>
                    <a:pt x="26468" y="17383"/>
                    <a:pt x="28873" y="17383"/>
                  </a:cubicBezTo>
                  <a:lnTo>
                    <a:pt x="37065" y="17383"/>
                  </a:lnTo>
                  <a:cubicBezTo>
                    <a:pt x="39470" y="17383"/>
                    <a:pt x="41411" y="15443"/>
                    <a:pt x="41411" y="13038"/>
                  </a:cubicBezTo>
                  <a:cubicBezTo>
                    <a:pt x="41411" y="10633"/>
                    <a:pt x="39470" y="8692"/>
                    <a:pt x="37065" y="8692"/>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561777" y="2621800"/>
              <a:ext cx="1245724" cy="423757"/>
            </a:xfrm>
            <a:custGeom>
              <a:avLst/>
              <a:gdLst/>
              <a:ahLst/>
              <a:cxnLst/>
              <a:rect l="l" t="t" r="r" b="b"/>
              <a:pathLst>
                <a:path w="25552" h="8692" extrusionOk="0">
                  <a:moveTo>
                    <a:pt x="21206" y="8692"/>
                  </a:moveTo>
                  <a:lnTo>
                    <a:pt x="4347" y="8692"/>
                  </a:lnTo>
                  <a:cubicBezTo>
                    <a:pt x="1942" y="8692"/>
                    <a:pt x="1" y="6751"/>
                    <a:pt x="1" y="4346"/>
                  </a:cubicBezTo>
                  <a:lnTo>
                    <a:pt x="1" y="4346"/>
                  </a:lnTo>
                  <a:cubicBezTo>
                    <a:pt x="1" y="1953"/>
                    <a:pt x="1942" y="0"/>
                    <a:pt x="4347" y="0"/>
                  </a:cubicBezTo>
                  <a:lnTo>
                    <a:pt x="21206" y="0"/>
                  </a:lnTo>
                  <a:cubicBezTo>
                    <a:pt x="23611" y="0"/>
                    <a:pt x="25552" y="1953"/>
                    <a:pt x="25552" y="4346"/>
                  </a:cubicBezTo>
                  <a:lnTo>
                    <a:pt x="25552" y="4346"/>
                  </a:lnTo>
                  <a:cubicBezTo>
                    <a:pt x="25552" y="6751"/>
                    <a:pt x="23611" y="8692"/>
                    <a:pt x="21206" y="86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034632" y="3358968"/>
              <a:ext cx="119639" cy="120175"/>
            </a:xfrm>
            <a:custGeom>
              <a:avLst/>
              <a:gdLst/>
              <a:ahLst/>
              <a:cxnLst/>
              <a:rect l="l" t="t" r="r" b="b"/>
              <a:pathLst>
                <a:path w="2454" h="2465" extrusionOk="0">
                  <a:moveTo>
                    <a:pt x="2453" y="1227"/>
                  </a:moveTo>
                  <a:cubicBezTo>
                    <a:pt x="2453" y="1905"/>
                    <a:pt x="1906" y="2465"/>
                    <a:pt x="1227" y="2465"/>
                  </a:cubicBezTo>
                  <a:cubicBezTo>
                    <a:pt x="548" y="2465"/>
                    <a:pt x="1" y="1905"/>
                    <a:pt x="1" y="1227"/>
                  </a:cubicBezTo>
                  <a:cubicBezTo>
                    <a:pt x="1" y="548"/>
                    <a:pt x="548" y="0"/>
                    <a:pt x="1227" y="0"/>
                  </a:cubicBezTo>
                  <a:cubicBezTo>
                    <a:pt x="1906" y="0"/>
                    <a:pt x="2453" y="548"/>
                    <a:pt x="2453" y="1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a:off x="7407874" y="3358968"/>
              <a:ext cx="120175" cy="120175"/>
            </a:xfrm>
            <a:custGeom>
              <a:avLst/>
              <a:gdLst/>
              <a:ahLst/>
              <a:cxnLst/>
              <a:rect l="l" t="t" r="r" b="b"/>
              <a:pathLst>
                <a:path w="2465" h="2465" extrusionOk="0">
                  <a:moveTo>
                    <a:pt x="2465" y="1227"/>
                  </a:moveTo>
                  <a:cubicBezTo>
                    <a:pt x="2465" y="1905"/>
                    <a:pt x="1905" y="2465"/>
                    <a:pt x="1227" y="2465"/>
                  </a:cubicBezTo>
                  <a:cubicBezTo>
                    <a:pt x="548" y="2465"/>
                    <a:pt x="0" y="1905"/>
                    <a:pt x="0" y="1227"/>
                  </a:cubicBezTo>
                  <a:cubicBezTo>
                    <a:pt x="0" y="548"/>
                    <a:pt x="548" y="0"/>
                    <a:pt x="1227" y="0"/>
                  </a:cubicBezTo>
                  <a:cubicBezTo>
                    <a:pt x="1905" y="0"/>
                    <a:pt x="2465" y="548"/>
                    <a:pt x="2465" y="1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p:nvPr/>
          </p:nvSpPr>
          <p:spPr>
            <a:xfrm>
              <a:off x="7781653" y="3358968"/>
              <a:ext cx="119639" cy="120175"/>
            </a:xfrm>
            <a:custGeom>
              <a:avLst/>
              <a:gdLst/>
              <a:ahLst/>
              <a:cxnLst/>
              <a:rect l="l" t="t" r="r" b="b"/>
              <a:pathLst>
                <a:path w="2454" h="2465" extrusionOk="0">
                  <a:moveTo>
                    <a:pt x="2454" y="1227"/>
                  </a:moveTo>
                  <a:cubicBezTo>
                    <a:pt x="2454" y="1905"/>
                    <a:pt x="1906" y="2465"/>
                    <a:pt x="1227" y="2465"/>
                  </a:cubicBezTo>
                  <a:cubicBezTo>
                    <a:pt x="549" y="2465"/>
                    <a:pt x="1" y="1905"/>
                    <a:pt x="1" y="1227"/>
                  </a:cubicBezTo>
                  <a:cubicBezTo>
                    <a:pt x="1" y="548"/>
                    <a:pt x="549" y="0"/>
                    <a:pt x="1227" y="0"/>
                  </a:cubicBezTo>
                  <a:cubicBezTo>
                    <a:pt x="1906" y="0"/>
                    <a:pt x="2454" y="548"/>
                    <a:pt x="2454" y="1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p:nvPr/>
          </p:nvSpPr>
          <p:spPr>
            <a:xfrm>
              <a:off x="8154896" y="3358968"/>
              <a:ext cx="120224" cy="120175"/>
            </a:xfrm>
            <a:custGeom>
              <a:avLst/>
              <a:gdLst/>
              <a:ahLst/>
              <a:cxnLst/>
              <a:rect l="l" t="t" r="r" b="b"/>
              <a:pathLst>
                <a:path w="2466" h="2465" extrusionOk="0">
                  <a:moveTo>
                    <a:pt x="2465" y="1227"/>
                  </a:moveTo>
                  <a:cubicBezTo>
                    <a:pt x="2465" y="1905"/>
                    <a:pt x="1917" y="2465"/>
                    <a:pt x="1239" y="2465"/>
                  </a:cubicBezTo>
                  <a:cubicBezTo>
                    <a:pt x="560" y="2465"/>
                    <a:pt x="1" y="1905"/>
                    <a:pt x="1" y="1227"/>
                  </a:cubicBezTo>
                  <a:cubicBezTo>
                    <a:pt x="1" y="548"/>
                    <a:pt x="560" y="0"/>
                    <a:pt x="1239" y="0"/>
                  </a:cubicBezTo>
                  <a:cubicBezTo>
                    <a:pt x="1917" y="0"/>
                    <a:pt x="2465" y="548"/>
                    <a:pt x="2465" y="1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2"/>
            <p:cNvSpPr/>
            <p:nvPr/>
          </p:nvSpPr>
          <p:spPr>
            <a:xfrm>
              <a:off x="8528723" y="3358968"/>
              <a:ext cx="120175" cy="120175"/>
            </a:xfrm>
            <a:custGeom>
              <a:avLst/>
              <a:gdLst/>
              <a:ahLst/>
              <a:cxnLst/>
              <a:rect l="l" t="t" r="r" b="b"/>
              <a:pathLst>
                <a:path w="2465" h="2465" extrusionOk="0">
                  <a:moveTo>
                    <a:pt x="2465" y="1227"/>
                  </a:moveTo>
                  <a:cubicBezTo>
                    <a:pt x="2465" y="1905"/>
                    <a:pt x="1905" y="2465"/>
                    <a:pt x="1227" y="2465"/>
                  </a:cubicBezTo>
                  <a:cubicBezTo>
                    <a:pt x="548" y="2465"/>
                    <a:pt x="0" y="1905"/>
                    <a:pt x="0" y="1227"/>
                  </a:cubicBezTo>
                  <a:cubicBezTo>
                    <a:pt x="0" y="548"/>
                    <a:pt x="548" y="0"/>
                    <a:pt x="1227" y="0"/>
                  </a:cubicBezTo>
                  <a:cubicBezTo>
                    <a:pt x="1905" y="0"/>
                    <a:pt x="2465" y="548"/>
                    <a:pt x="2465" y="1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2"/>
          <p:cNvGrpSpPr/>
          <p:nvPr/>
        </p:nvGrpSpPr>
        <p:grpSpPr>
          <a:xfrm flipH="1">
            <a:off x="6210933" y="3693642"/>
            <a:ext cx="2213159" cy="955646"/>
            <a:chOff x="6387602" y="2621800"/>
            <a:chExt cx="4096168" cy="1768732"/>
          </a:xfrm>
        </p:grpSpPr>
        <p:sp>
          <p:nvSpPr>
            <p:cNvPr id="1070" name="Google Shape;1070;p62"/>
            <p:cNvSpPr/>
            <p:nvPr/>
          </p:nvSpPr>
          <p:spPr>
            <a:xfrm>
              <a:off x="7266251" y="2773855"/>
              <a:ext cx="3217519" cy="847513"/>
            </a:xfrm>
            <a:custGeom>
              <a:avLst/>
              <a:gdLst/>
              <a:ahLst/>
              <a:cxnLst/>
              <a:rect l="l" t="t" r="r" b="b"/>
              <a:pathLst>
                <a:path w="65997" h="17384" extrusionOk="0">
                  <a:moveTo>
                    <a:pt x="15621" y="13038"/>
                  </a:moveTo>
                  <a:lnTo>
                    <a:pt x="15621" y="13038"/>
                  </a:lnTo>
                  <a:cubicBezTo>
                    <a:pt x="15621" y="15443"/>
                    <a:pt x="17562" y="17384"/>
                    <a:pt x="19967" y="17384"/>
                  </a:cubicBezTo>
                  <a:lnTo>
                    <a:pt x="61651" y="17384"/>
                  </a:lnTo>
                  <a:cubicBezTo>
                    <a:pt x="64056" y="17384"/>
                    <a:pt x="65996" y="15443"/>
                    <a:pt x="65996" y="13038"/>
                  </a:cubicBezTo>
                  <a:lnTo>
                    <a:pt x="65996" y="13038"/>
                  </a:lnTo>
                  <a:cubicBezTo>
                    <a:pt x="65996" y="10633"/>
                    <a:pt x="64056" y="8692"/>
                    <a:pt x="61651" y="8692"/>
                  </a:cubicBezTo>
                  <a:lnTo>
                    <a:pt x="26015" y="8692"/>
                  </a:lnTo>
                  <a:cubicBezTo>
                    <a:pt x="23610" y="8692"/>
                    <a:pt x="21669" y="6740"/>
                    <a:pt x="21669" y="4347"/>
                  </a:cubicBezTo>
                  <a:lnTo>
                    <a:pt x="21669" y="4347"/>
                  </a:lnTo>
                  <a:cubicBezTo>
                    <a:pt x="21669" y="1942"/>
                    <a:pt x="19729" y="1"/>
                    <a:pt x="17324" y="1"/>
                  </a:cubicBezTo>
                  <a:lnTo>
                    <a:pt x="4346" y="1"/>
                  </a:lnTo>
                  <a:cubicBezTo>
                    <a:pt x="1941" y="1"/>
                    <a:pt x="0" y="1942"/>
                    <a:pt x="0" y="4347"/>
                  </a:cubicBezTo>
                  <a:lnTo>
                    <a:pt x="0" y="4347"/>
                  </a:lnTo>
                  <a:cubicBezTo>
                    <a:pt x="0" y="6740"/>
                    <a:pt x="1941" y="8692"/>
                    <a:pt x="4346" y="8692"/>
                  </a:cubicBezTo>
                  <a:lnTo>
                    <a:pt x="11275" y="8692"/>
                  </a:lnTo>
                  <a:cubicBezTo>
                    <a:pt x="13668" y="8692"/>
                    <a:pt x="15621" y="10633"/>
                    <a:pt x="15621" y="130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2"/>
            <p:cNvSpPr/>
            <p:nvPr/>
          </p:nvSpPr>
          <p:spPr>
            <a:xfrm>
              <a:off x="6646200" y="3045539"/>
              <a:ext cx="1508695" cy="847513"/>
            </a:xfrm>
            <a:custGeom>
              <a:avLst/>
              <a:gdLst/>
              <a:ahLst/>
              <a:cxnLst/>
              <a:rect l="l" t="t" r="r" b="b"/>
              <a:pathLst>
                <a:path w="30946" h="17384" extrusionOk="0">
                  <a:moveTo>
                    <a:pt x="14050" y="13050"/>
                  </a:moveTo>
                  <a:lnTo>
                    <a:pt x="14050" y="13050"/>
                  </a:lnTo>
                  <a:cubicBezTo>
                    <a:pt x="14050" y="15443"/>
                    <a:pt x="15991" y="17384"/>
                    <a:pt x="18396" y="17384"/>
                  </a:cubicBezTo>
                  <a:lnTo>
                    <a:pt x="26599" y="17384"/>
                  </a:lnTo>
                  <a:cubicBezTo>
                    <a:pt x="28992" y="17384"/>
                    <a:pt x="30945" y="15443"/>
                    <a:pt x="30945" y="13038"/>
                  </a:cubicBezTo>
                  <a:lnTo>
                    <a:pt x="30945" y="13038"/>
                  </a:lnTo>
                  <a:cubicBezTo>
                    <a:pt x="30945" y="10645"/>
                    <a:pt x="28992" y="8692"/>
                    <a:pt x="26599" y="8692"/>
                  </a:cubicBezTo>
                  <a:lnTo>
                    <a:pt x="24444" y="8692"/>
                  </a:lnTo>
                  <a:cubicBezTo>
                    <a:pt x="22039" y="8692"/>
                    <a:pt x="20099" y="6752"/>
                    <a:pt x="20099" y="4346"/>
                  </a:cubicBezTo>
                  <a:lnTo>
                    <a:pt x="20099" y="4346"/>
                  </a:lnTo>
                  <a:cubicBezTo>
                    <a:pt x="20099" y="1953"/>
                    <a:pt x="18146" y="1"/>
                    <a:pt x="15753" y="1"/>
                  </a:cubicBezTo>
                  <a:lnTo>
                    <a:pt x="4347" y="1"/>
                  </a:lnTo>
                  <a:cubicBezTo>
                    <a:pt x="1953" y="1"/>
                    <a:pt x="1" y="1953"/>
                    <a:pt x="1" y="4346"/>
                  </a:cubicBezTo>
                  <a:lnTo>
                    <a:pt x="1" y="4346"/>
                  </a:lnTo>
                  <a:cubicBezTo>
                    <a:pt x="1" y="6752"/>
                    <a:pt x="1953" y="8692"/>
                    <a:pt x="4347" y="8692"/>
                  </a:cubicBezTo>
                  <a:lnTo>
                    <a:pt x="9704" y="8692"/>
                  </a:lnTo>
                  <a:cubicBezTo>
                    <a:pt x="12098" y="8692"/>
                    <a:pt x="14050" y="10645"/>
                    <a:pt x="14050" y="130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2"/>
            <p:cNvSpPr/>
            <p:nvPr/>
          </p:nvSpPr>
          <p:spPr>
            <a:xfrm>
              <a:off x="7005644" y="3543019"/>
              <a:ext cx="1332747" cy="847513"/>
            </a:xfrm>
            <a:custGeom>
              <a:avLst/>
              <a:gdLst/>
              <a:ahLst/>
              <a:cxnLst/>
              <a:rect l="l" t="t" r="r" b="b"/>
              <a:pathLst>
                <a:path w="27337" h="17384" extrusionOk="0">
                  <a:moveTo>
                    <a:pt x="16895" y="4346"/>
                  </a:moveTo>
                  <a:lnTo>
                    <a:pt x="16895" y="4346"/>
                  </a:lnTo>
                  <a:cubicBezTo>
                    <a:pt x="16895" y="1941"/>
                    <a:pt x="14954" y="0"/>
                    <a:pt x="12549" y="0"/>
                  </a:cubicBezTo>
                  <a:lnTo>
                    <a:pt x="4346" y="0"/>
                  </a:lnTo>
                  <a:cubicBezTo>
                    <a:pt x="1953" y="0"/>
                    <a:pt x="0" y="1941"/>
                    <a:pt x="0" y="4346"/>
                  </a:cubicBezTo>
                  <a:lnTo>
                    <a:pt x="0" y="4346"/>
                  </a:lnTo>
                  <a:cubicBezTo>
                    <a:pt x="0" y="6751"/>
                    <a:pt x="1953" y="8692"/>
                    <a:pt x="4346" y="8692"/>
                  </a:cubicBezTo>
                  <a:lnTo>
                    <a:pt x="6501" y="8692"/>
                  </a:lnTo>
                  <a:cubicBezTo>
                    <a:pt x="8906" y="8692"/>
                    <a:pt x="10847" y="10632"/>
                    <a:pt x="10847" y="13037"/>
                  </a:cubicBezTo>
                  <a:lnTo>
                    <a:pt x="10847" y="13037"/>
                  </a:lnTo>
                  <a:cubicBezTo>
                    <a:pt x="10847" y="15443"/>
                    <a:pt x="12799" y="17383"/>
                    <a:pt x="15193" y="17383"/>
                  </a:cubicBezTo>
                  <a:lnTo>
                    <a:pt x="22991" y="17383"/>
                  </a:lnTo>
                  <a:cubicBezTo>
                    <a:pt x="25384" y="17383"/>
                    <a:pt x="27337" y="15443"/>
                    <a:pt x="27337" y="13037"/>
                  </a:cubicBezTo>
                  <a:lnTo>
                    <a:pt x="27337" y="13037"/>
                  </a:lnTo>
                  <a:cubicBezTo>
                    <a:pt x="27337" y="10632"/>
                    <a:pt x="25384" y="8692"/>
                    <a:pt x="22991" y="8692"/>
                  </a:cubicBezTo>
                  <a:lnTo>
                    <a:pt x="21241" y="8692"/>
                  </a:lnTo>
                  <a:cubicBezTo>
                    <a:pt x="18848" y="8692"/>
                    <a:pt x="16895" y="6751"/>
                    <a:pt x="16895" y="4346"/>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2"/>
            <p:cNvSpPr/>
            <p:nvPr/>
          </p:nvSpPr>
          <p:spPr>
            <a:xfrm>
              <a:off x="6662559" y="3197601"/>
              <a:ext cx="2018890" cy="847513"/>
            </a:xfrm>
            <a:custGeom>
              <a:avLst/>
              <a:gdLst/>
              <a:ahLst/>
              <a:cxnLst/>
              <a:rect l="l" t="t" r="r" b="b"/>
              <a:pathLst>
                <a:path w="41411" h="17384" extrusionOk="0">
                  <a:moveTo>
                    <a:pt x="37065" y="8692"/>
                  </a:moveTo>
                  <a:lnTo>
                    <a:pt x="34922" y="8692"/>
                  </a:lnTo>
                  <a:cubicBezTo>
                    <a:pt x="32517" y="8692"/>
                    <a:pt x="30576" y="6751"/>
                    <a:pt x="30576" y="4346"/>
                  </a:cubicBezTo>
                  <a:cubicBezTo>
                    <a:pt x="30576" y="1941"/>
                    <a:pt x="28623" y="0"/>
                    <a:pt x="26230" y="0"/>
                  </a:cubicBezTo>
                  <a:lnTo>
                    <a:pt x="4346" y="0"/>
                  </a:lnTo>
                  <a:cubicBezTo>
                    <a:pt x="1953" y="0"/>
                    <a:pt x="1" y="1941"/>
                    <a:pt x="1" y="4346"/>
                  </a:cubicBezTo>
                  <a:cubicBezTo>
                    <a:pt x="1" y="6751"/>
                    <a:pt x="1953" y="8692"/>
                    <a:pt x="4346" y="8692"/>
                  </a:cubicBezTo>
                  <a:lnTo>
                    <a:pt x="20182" y="8692"/>
                  </a:lnTo>
                  <a:cubicBezTo>
                    <a:pt x="22575" y="8692"/>
                    <a:pt x="24527" y="10633"/>
                    <a:pt x="24527" y="13038"/>
                  </a:cubicBezTo>
                  <a:cubicBezTo>
                    <a:pt x="24527" y="15443"/>
                    <a:pt x="26468" y="17383"/>
                    <a:pt x="28873" y="17383"/>
                  </a:cubicBezTo>
                  <a:lnTo>
                    <a:pt x="37065" y="17383"/>
                  </a:lnTo>
                  <a:cubicBezTo>
                    <a:pt x="39470" y="17383"/>
                    <a:pt x="41411" y="15443"/>
                    <a:pt x="41411" y="13038"/>
                  </a:cubicBezTo>
                  <a:cubicBezTo>
                    <a:pt x="41411" y="10633"/>
                    <a:pt x="39470" y="8692"/>
                    <a:pt x="37065" y="86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2"/>
            <p:cNvSpPr/>
            <p:nvPr/>
          </p:nvSpPr>
          <p:spPr>
            <a:xfrm>
              <a:off x="6387602" y="2621800"/>
              <a:ext cx="1245724" cy="423757"/>
            </a:xfrm>
            <a:custGeom>
              <a:avLst/>
              <a:gdLst/>
              <a:ahLst/>
              <a:cxnLst/>
              <a:rect l="l" t="t" r="r" b="b"/>
              <a:pathLst>
                <a:path w="25552" h="8692" extrusionOk="0">
                  <a:moveTo>
                    <a:pt x="21206" y="8692"/>
                  </a:moveTo>
                  <a:lnTo>
                    <a:pt x="4347" y="8692"/>
                  </a:lnTo>
                  <a:cubicBezTo>
                    <a:pt x="1942" y="8692"/>
                    <a:pt x="1" y="6751"/>
                    <a:pt x="1" y="4346"/>
                  </a:cubicBezTo>
                  <a:lnTo>
                    <a:pt x="1" y="4346"/>
                  </a:lnTo>
                  <a:cubicBezTo>
                    <a:pt x="1" y="1953"/>
                    <a:pt x="1942" y="0"/>
                    <a:pt x="4347" y="0"/>
                  </a:cubicBezTo>
                  <a:lnTo>
                    <a:pt x="21206" y="0"/>
                  </a:lnTo>
                  <a:cubicBezTo>
                    <a:pt x="23611" y="0"/>
                    <a:pt x="25552" y="1953"/>
                    <a:pt x="25552" y="4346"/>
                  </a:cubicBezTo>
                  <a:lnTo>
                    <a:pt x="25552" y="4346"/>
                  </a:lnTo>
                  <a:cubicBezTo>
                    <a:pt x="25552" y="6751"/>
                    <a:pt x="23611" y="8692"/>
                    <a:pt x="21206" y="86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2"/>
            <p:cNvSpPr/>
            <p:nvPr/>
          </p:nvSpPr>
          <p:spPr>
            <a:xfrm>
              <a:off x="7034632" y="3358968"/>
              <a:ext cx="119639" cy="120175"/>
            </a:xfrm>
            <a:custGeom>
              <a:avLst/>
              <a:gdLst/>
              <a:ahLst/>
              <a:cxnLst/>
              <a:rect l="l" t="t" r="r" b="b"/>
              <a:pathLst>
                <a:path w="2454" h="2465" extrusionOk="0">
                  <a:moveTo>
                    <a:pt x="2453" y="1227"/>
                  </a:moveTo>
                  <a:cubicBezTo>
                    <a:pt x="2453" y="1905"/>
                    <a:pt x="1906" y="2465"/>
                    <a:pt x="1227" y="2465"/>
                  </a:cubicBezTo>
                  <a:cubicBezTo>
                    <a:pt x="548" y="2465"/>
                    <a:pt x="1" y="1905"/>
                    <a:pt x="1" y="1227"/>
                  </a:cubicBezTo>
                  <a:cubicBezTo>
                    <a:pt x="1" y="548"/>
                    <a:pt x="548" y="0"/>
                    <a:pt x="1227" y="0"/>
                  </a:cubicBezTo>
                  <a:cubicBezTo>
                    <a:pt x="1906" y="0"/>
                    <a:pt x="2453" y="548"/>
                    <a:pt x="2453" y="12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2"/>
            <p:cNvSpPr/>
            <p:nvPr/>
          </p:nvSpPr>
          <p:spPr>
            <a:xfrm>
              <a:off x="7407874" y="3358968"/>
              <a:ext cx="120175" cy="120175"/>
            </a:xfrm>
            <a:custGeom>
              <a:avLst/>
              <a:gdLst/>
              <a:ahLst/>
              <a:cxnLst/>
              <a:rect l="l" t="t" r="r" b="b"/>
              <a:pathLst>
                <a:path w="2465" h="2465" extrusionOk="0">
                  <a:moveTo>
                    <a:pt x="2465" y="1227"/>
                  </a:moveTo>
                  <a:cubicBezTo>
                    <a:pt x="2465" y="1905"/>
                    <a:pt x="1905" y="2465"/>
                    <a:pt x="1227" y="2465"/>
                  </a:cubicBezTo>
                  <a:cubicBezTo>
                    <a:pt x="548" y="2465"/>
                    <a:pt x="0" y="1905"/>
                    <a:pt x="0" y="1227"/>
                  </a:cubicBezTo>
                  <a:cubicBezTo>
                    <a:pt x="0" y="548"/>
                    <a:pt x="548" y="0"/>
                    <a:pt x="1227" y="0"/>
                  </a:cubicBezTo>
                  <a:cubicBezTo>
                    <a:pt x="1905" y="0"/>
                    <a:pt x="2465" y="548"/>
                    <a:pt x="2465" y="12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2"/>
            <p:cNvSpPr/>
            <p:nvPr/>
          </p:nvSpPr>
          <p:spPr>
            <a:xfrm>
              <a:off x="7781653" y="3358968"/>
              <a:ext cx="119639" cy="120175"/>
            </a:xfrm>
            <a:custGeom>
              <a:avLst/>
              <a:gdLst/>
              <a:ahLst/>
              <a:cxnLst/>
              <a:rect l="l" t="t" r="r" b="b"/>
              <a:pathLst>
                <a:path w="2454" h="2465" extrusionOk="0">
                  <a:moveTo>
                    <a:pt x="2454" y="1227"/>
                  </a:moveTo>
                  <a:cubicBezTo>
                    <a:pt x="2454" y="1905"/>
                    <a:pt x="1906" y="2465"/>
                    <a:pt x="1227" y="2465"/>
                  </a:cubicBezTo>
                  <a:cubicBezTo>
                    <a:pt x="549" y="2465"/>
                    <a:pt x="1" y="1905"/>
                    <a:pt x="1" y="1227"/>
                  </a:cubicBezTo>
                  <a:cubicBezTo>
                    <a:pt x="1" y="548"/>
                    <a:pt x="549" y="0"/>
                    <a:pt x="1227" y="0"/>
                  </a:cubicBezTo>
                  <a:cubicBezTo>
                    <a:pt x="1906" y="0"/>
                    <a:pt x="2454" y="548"/>
                    <a:pt x="2454" y="12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2"/>
            <p:cNvSpPr/>
            <p:nvPr/>
          </p:nvSpPr>
          <p:spPr>
            <a:xfrm>
              <a:off x="8154896" y="3358968"/>
              <a:ext cx="120224" cy="120175"/>
            </a:xfrm>
            <a:custGeom>
              <a:avLst/>
              <a:gdLst/>
              <a:ahLst/>
              <a:cxnLst/>
              <a:rect l="l" t="t" r="r" b="b"/>
              <a:pathLst>
                <a:path w="2466" h="2465" extrusionOk="0">
                  <a:moveTo>
                    <a:pt x="2465" y="1227"/>
                  </a:moveTo>
                  <a:cubicBezTo>
                    <a:pt x="2465" y="1905"/>
                    <a:pt x="1917" y="2465"/>
                    <a:pt x="1239" y="2465"/>
                  </a:cubicBezTo>
                  <a:cubicBezTo>
                    <a:pt x="560" y="2465"/>
                    <a:pt x="1" y="1905"/>
                    <a:pt x="1" y="1227"/>
                  </a:cubicBezTo>
                  <a:cubicBezTo>
                    <a:pt x="1" y="548"/>
                    <a:pt x="560" y="0"/>
                    <a:pt x="1239" y="0"/>
                  </a:cubicBezTo>
                  <a:cubicBezTo>
                    <a:pt x="1917" y="0"/>
                    <a:pt x="2465" y="548"/>
                    <a:pt x="2465" y="12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2"/>
            <p:cNvSpPr/>
            <p:nvPr/>
          </p:nvSpPr>
          <p:spPr>
            <a:xfrm>
              <a:off x="8528723" y="3358968"/>
              <a:ext cx="120175" cy="120175"/>
            </a:xfrm>
            <a:custGeom>
              <a:avLst/>
              <a:gdLst/>
              <a:ahLst/>
              <a:cxnLst/>
              <a:rect l="l" t="t" r="r" b="b"/>
              <a:pathLst>
                <a:path w="2465" h="2465" extrusionOk="0">
                  <a:moveTo>
                    <a:pt x="2465" y="1227"/>
                  </a:moveTo>
                  <a:cubicBezTo>
                    <a:pt x="2465" y="1905"/>
                    <a:pt x="1905" y="2465"/>
                    <a:pt x="1227" y="2465"/>
                  </a:cubicBezTo>
                  <a:cubicBezTo>
                    <a:pt x="548" y="2465"/>
                    <a:pt x="0" y="1905"/>
                    <a:pt x="0" y="1227"/>
                  </a:cubicBezTo>
                  <a:cubicBezTo>
                    <a:pt x="0" y="548"/>
                    <a:pt x="548" y="0"/>
                    <a:pt x="1227" y="0"/>
                  </a:cubicBezTo>
                  <a:cubicBezTo>
                    <a:pt x="1905" y="0"/>
                    <a:pt x="2465" y="548"/>
                    <a:pt x="2465" y="12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2"/>
          <p:cNvGrpSpPr/>
          <p:nvPr/>
        </p:nvGrpSpPr>
        <p:grpSpPr>
          <a:xfrm>
            <a:off x="5943612" y="2597657"/>
            <a:ext cx="2572263" cy="964721"/>
            <a:chOff x="-2990676" y="13790"/>
            <a:chExt cx="4507996" cy="1690714"/>
          </a:xfrm>
        </p:grpSpPr>
        <p:sp>
          <p:nvSpPr>
            <p:cNvPr id="1081" name="Google Shape;1081;p62"/>
            <p:cNvSpPr/>
            <p:nvPr/>
          </p:nvSpPr>
          <p:spPr>
            <a:xfrm>
              <a:off x="-1858475" y="230340"/>
              <a:ext cx="2578217" cy="1474163"/>
            </a:xfrm>
            <a:custGeom>
              <a:avLst/>
              <a:gdLst/>
              <a:ahLst/>
              <a:cxnLst/>
              <a:rect l="l" t="t" r="r" b="b"/>
              <a:pathLst>
                <a:path w="60807" h="34768" extrusionOk="0">
                  <a:moveTo>
                    <a:pt x="60806" y="13038"/>
                  </a:moveTo>
                  <a:lnTo>
                    <a:pt x="60806" y="13038"/>
                  </a:lnTo>
                  <a:cubicBezTo>
                    <a:pt x="60806" y="10633"/>
                    <a:pt x="58854" y="8692"/>
                    <a:pt x="56460" y="8692"/>
                  </a:cubicBezTo>
                  <a:lnTo>
                    <a:pt x="26016" y="8692"/>
                  </a:lnTo>
                  <a:cubicBezTo>
                    <a:pt x="23611" y="8692"/>
                    <a:pt x="21670" y="6740"/>
                    <a:pt x="21670" y="4347"/>
                  </a:cubicBezTo>
                  <a:lnTo>
                    <a:pt x="21670" y="4347"/>
                  </a:lnTo>
                  <a:cubicBezTo>
                    <a:pt x="21670" y="1942"/>
                    <a:pt x="19718" y="1"/>
                    <a:pt x="17325" y="1"/>
                  </a:cubicBezTo>
                  <a:lnTo>
                    <a:pt x="4347" y="1"/>
                  </a:lnTo>
                  <a:cubicBezTo>
                    <a:pt x="1942" y="1"/>
                    <a:pt x="1" y="1942"/>
                    <a:pt x="1" y="4347"/>
                  </a:cubicBezTo>
                  <a:lnTo>
                    <a:pt x="1" y="4347"/>
                  </a:lnTo>
                  <a:cubicBezTo>
                    <a:pt x="1" y="6740"/>
                    <a:pt x="1942" y="8692"/>
                    <a:pt x="4347" y="8692"/>
                  </a:cubicBezTo>
                  <a:lnTo>
                    <a:pt x="9645" y="8692"/>
                  </a:lnTo>
                  <a:cubicBezTo>
                    <a:pt x="12050" y="8692"/>
                    <a:pt x="13991" y="10633"/>
                    <a:pt x="13991" y="13038"/>
                  </a:cubicBezTo>
                  <a:lnTo>
                    <a:pt x="13991" y="13038"/>
                  </a:lnTo>
                  <a:cubicBezTo>
                    <a:pt x="13991" y="15443"/>
                    <a:pt x="15931" y="17384"/>
                    <a:pt x="18337" y="17384"/>
                  </a:cubicBezTo>
                  <a:lnTo>
                    <a:pt x="22694" y="17384"/>
                  </a:lnTo>
                  <a:cubicBezTo>
                    <a:pt x="25099" y="17384"/>
                    <a:pt x="27040" y="19325"/>
                    <a:pt x="27040" y="21730"/>
                  </a:cubicBezTo>
                  <a:lnTo>
                    <a:pt x="27040" y="21730"/>
                  </a:lnTo>
                  <a:cubicBezTo>
                    <a:pt x="27040" y="24135"/>
                    <a:pt x="25099" y="26076"/>
                    <a:pt x="22694" y="26076"/>
                  </a:cubicBezTo>
                  <a:lnTo>
                    <a:pt x="11490" y="26076"/>
                  </a:lnTo>
                  <a:cubicBezTo>
                    <a:pt x="9097" y="26076"/>
                    <a:pt x="7145" y="28016"/>
                    <a:pt x="7145" y="30421"/>
                  </a:cubicBezTo>
                  <a:lnTo>
                    <a:pt x="7145" y="30421"/>
                  </a:lnTo>
                  <a:cubicBezTo>
                    <a:pt x="7145" y="32826"/>
                    <a:pt x="9097" y="34767"/>
                    <a:pt x="11490" y="34767"/>
                  </a:cubicBezTo>
                  <a:lnTo>
                    <a:pt x="50150" y="34767"/>
                  </a:lnTo>
                  <a:cubicBezTo>
                    <a:pt x="52543" y="34767"/>
                    <a:pt x="54496" y="32826"/>
                    <a:pt x="54496" y="30421"/>
                  </a:cubicBezTo>
                  <a:lnTo>
                    <a:pt x="54496" y="30421"/>
                  </a:lnTo>
                  <a:cubicBezTo>
                    <a:pt x="54496" y="28016"/>
                    <a:pt x="52543" y="26076"/>
                    <a:pt x="50150" y="26076"/>
                  </a:cubicBezTo>
                  <a:lnTo>
                    <a:pt x="47590" y="26076"/>
                  </a:lnTo>
                  <a:cubicBezTo>
                    <a:pt x="45197" y="26076"/>
                    <a:pt x="43244" y="24135"/>
                    <a:pt x="43244" y="21730"/>
                  </a:cubicBezTo>
                  <a:lnTo>
                    <a:pt x="43244" y="21730"/>
                  </a:lnTo>
                  <a:cubicBezTo>
                    <a:pt x="43244" y="19325"/>
                    <a:pt x="45197" y="17384"/>
                    <a:pt x="47590" y="17384"/>
                  </a:cubicBezTo>
                  <a:lnTo>
                    <a:pt x="56460" y="17384"/>
                  </a:lnTo>
                  <a:cubicBezTo>
                    <a:pt x="58854" y="17384"/>
                    <a:pt x="60806" y="15443"/>
                    <a:pt x="60806" y="130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2"/>
            <p:cNvSpPr/>
            <p:nvPr/>
          </p:nvSpPr>
          <p:spPr>
            <a:xfrm>
              <a:off x="-2990676" y="13790"/>
              <a:ext cx="3875572" cy="1109608"/>
            </a:xfrm>
            <a:custGeom>
              <a:avLst/>
              <a:gdLst/>
              <a:ahLst/>
              <a:cxnLst/>
              <a:rect l="l" t="t" r="r" b="b"/>
              <a:pathLst>
                <a:path w="91405" h="26170" extrusionOk="0">
                  <a:moveTo>
                    <a:pt x="41648" y="4358"/>
                  </a:moveTo>
                  <a:lnTo>
                    <a:pt x="41648" y="4358"/>
                  </a:lnTo>
                  <a:cubicBezTo>
                    <a:pt x="41648" y="6775"/>
                    <a:pt x="39695" y="8727"/>
                    <a:pt x="37278" y="8727"/>
                  </a:cubicBezTo>
                  <a:lnTo>
                    <a:pt x="4358" y="8727"/>
                  </a:lnTo>
                  <a:cubicBezTo>
                    <a:pt x="1953" y="8727"/>
                    <a:pt x="0" y="10680"/>
                    <a:pt x="0" y="13085"/>
                  </a:cubicBezTo>
                  <a:lnTo>
                    <a:pt x="0" y="13085"/>
                  </a:lnTo>
                  <a:cubicBezTo>
                    <a:pt x="0" y="15490"/>
                    <a:pt x="1953" y="17443"/>
                    <a:pt x="4358" y="17443"/>
                  </a:cubicBezTo>
                  <a:lnTo>
                    <a:pt x="26194" y="17443"/>
                  </a:lnTo>
                  <a:cubicBezTo>
                    <a:pt x="28611" y="17443"/>
                    <a:pt x="30563" y="19395"/>
                    <a:pt x="30563" y="21812"/>
                  </a:cubicBezTo>
                  <a:lnTo>
                    <a:pt x="30563" y="21812"/>
                  </a:lnTo>
                  <a:cubicBezTo>
                    <a:pt x="30563" y="24217"/>
                    <a:pt x="32516" y="26170"/>
                    <a:pt x="34921" y="26170"/>
                  </a:cubicBezTo>
                  <a:lnTo>
                    <a:pt x="49328" y="26170"/>
                  </a:lnTo>
                  <a:cubicBezTo>
                    <a:pt x="51733" y="26170"/>
                    <a:pt x="53685" y="24217"/>
                    <a:pt x="53685" y="21812"/>
                  </a:cubicBezTo>
                  <a:lnTo>
                    <a:pt x="53685" y="21812"/>
                  </a:lnTo>
                  <a:cubicBezTo>
                    <a:pt x="53685" y="19395"/>
                    <a:pt x="55638" y="17443"/>
                    <a:pt x="58043" y="17443"/>
                  </a:cubicBezTo>
                  <a:lnTo>
                    <a:pt x="60138" y="17443"/>
                  </a:lnTo>
                  <a:cubicBezTo>
                    <a:pt x="62555" y="17443"/>
                    <a:pt x="64508" y="15490"/>
                    <a:pt x="64508" y="13085"/>
                  </a:cubicBezTo>
                  <a:lnTo>
                    <a:pt x="64508" y="13085"/>
                  </a:lnTo>
                  <a:cubicBezTo>
                    <a:pt x="64508" y="10680"/>
                    <a:pt x="66461" y="8727"/>
                    <a:pt x="68866" y="8727"/>
                  </a:cubicBezTo>
                  <a:lnTo>
                    <a:pt x="87047" y="8727"/>
                  </a:lnTo>
                  <a:cubicBezTo>
                    <a:pt x="89452" y="8727"/>
                    <a:pt x="91404" y="6775"/>
                    <a:pt x="91404" y="4358"/>
                  </a:cubicBezTo>
                  <a:lnTo>
                    <a:pt x="91404" y="4358"/>
                  </a:lnTo>
                  <a:cubicBezTo>
                    <a:pt x="91404" y="1953"/>
                    <a:pt x="89452" y="0"/>
                    <a:pt x="87047" y="0"/>
                  </a:cubicBezTo>
                  <a:lnTo>
                    <a:pt x="46006" y="0"/>
                  </a:lnTo>
                  <a:cubicBezTo>
                    <a:pt x="43589" y="0"/>
                    <a:pt x="41636" y="1953"/>
                    <a:pt x="41636" y="43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2149750" y="230327"/>
              <a:ext cx="2978006" cy="1105622"/>
            </a:xfrm>
            <a:custGeom>
              <a:avLst/>
              <a:gdLst/>
              <a:ahLst/>
              <a:cxnLst/>
              <a:rect l="l" t="t" r="r" b="b"/>
              <a:pathLst>
                <a:path w="70236" h="26076" extrusionOk="0">
                  <a:moveTo>
                    <a:pt x="32838" y="21730"/>
                  </a:moveTo>
                  <a:lnTo>
                    <a:pt x="32838" y="21730"/>
                  </a:lnTo>
                  <a:cubicBezTo>
                    <a:pt x="32838" y="24135"/>
                    <a:pt x="34779" y="26075"/>
                    <a:pt x="37184" y="26075"/>
                  </a:cubicBezTo>
                  <a:lnTo>
                    <a:pt x="65890" y="26075"/>
                  </a:lnTo>
                  <a:cubicBezTo>
                    <a:pt x="68295" y="26075"/>
                    <a:pt x="70236" y="24135"/>
                    <a:pt x="70236" y="21730"/>
                  </a:cubicBezTo>
                  <a:lnTo>
                    <a:pt x="70236" y="21730"/>
                  </a:lnTo>
                  <a:cubicBezTo>
                    <a:pt x="70236" y="19337"/>
                    <a:pt x="68295" y="17384"/>
                    <a:pt x="65890" y="17384"/>
                  </a:cubicBezTo>
                  <a:lnTo>
                    <a:pt x="57591" y="17384"/>
                  </a:lnTo>
                  <a:cubicBezTo>
                    <a:pt x="55186" y="17384"/>
                    <a:pt x="53245" y="15443"/>
                    <a:pt x="53245" y="13038"/>
                  </a:cubicBezTo>
                  <a:lnTo>
                    <a:pt x="53245" y="13038"/>
                  </a:lnTo>
                  <a:cubicBezTo>
                    <a:pt x="53245" y="10645"/>
                    <a:pt x="55186" y="8692"/>
                    <a:pt x="57591" y="8692"/>
                  </a:cubicBezTo>
                  <a:lnTo>
                    <a:pt x="58317" y="8692"/>
                  </a:lnTo>
                  <a:cubicBezTo>
                    <a:pt x="60722" y="8692"/>
                    <a:pt x="62663" y="6752"/>
                    <a:pt x="62663" y="4347"/>
                  </a:cubicBezTo>
                  <a:lnTo>
                    <a:pt x="62663" y="4347"/>
                  </a:lnTo>
                  <a:cubicBezTo>
                    <a:pt x="62663" y="1953"/>
                    <a:pt x="60722" y="1"/>
                    <a:pt x="58317" y="1"/>
                  </a:cubicBezTo>
                  <a:lnTo>
                    <a:pt x="19694" y="1"/>
                  </a:lnTo>
                  <a:cubicBezTo>
                    <a:pt x="17300" y="1"/>
                    <a:pt x="15348" y="1953"/>
                    <a:pt x="15348" y="4347"/>
                  </a:cubicBezTo>
                  <a:lnTo>
                    <a:pt x="15348" y="4347"/>
                  </a:lnTo>
                  <a:cubicBezTo>
                    <a:pt x="15348" y="6752"/>
                    <a:pt x="13407" y="8692"/>
                    <a:pt x="11002" y="8692"/>
                  </a:cubicBezTo>
                  <a:lnTo>
                    <a:pt x="4346" y="8692"/>
                  </a:lnTo>
                  <a:cubicBezTo>
                    <a:pt x="1941" y="8692"/>
                    <a:pt x="1" y="10645"/>
                    <a:pt x="1" y="13038"/>
                  </a:cubicBezTo>
                  <a:lnTo>
                    <a:pt x="1" y="13038"/>
                  </a:lnTo>
                  <a:cubicBezTo>
                    <a:pt x="1" y="15443"/>
                    <a:pt x="1941" y="17384"/>
                    <a:pt x="4346" y="17384"/>
                  </a:cubicBezTo>
                  <a:lnTo>
                    <a:pt x="28492" y="17384"/>
                  </a:lnTo>
                  <a:cubicBezTo>
                    <a:pt x="30885" y="17384"/>
                    <a:pt x="32838" y="19337"/>
                    <a:pt x="32838" y="217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2884753" y="13790"/>
              <a:ext cx="2375714" cy="737082"/>
            </a:xfrm>
            <a:custGeom>
              <a:avLst/>
              <a:gdLst/>
              <a:ahLst/>
              <a:cxnLst/>
              <a:rect l="l" t="t" r="r" b="b"/>
              <a:pathLst>
                <a:path w="56031" h="17384" extrusionOk="0">
                  <a:moveTo>
                    <a:pt x="40410" y="4346"/>
                  </a:moveTo>
                  <a:lnTo>
                    <a:pt x="40410" y="4346"/>
                  </a:lnTo>
                  <a:cubicBezTo>
                    <a:pt x="40410" y="1941"/>
                    <a:pt x="38469" y="0"/>
                    <a:pt x="36064" y="0"/>
                  </a:cubicBezTo>
                  <a:lnTo>
                    <a:pt x="4346" y="0"/>
                  </a:lnTo>
                  <a:cubicBezTo>
                    <a:pt x="1941" y="0"/>
                    <a:pt x="0" y="1941"/>
                    <a:pt x="0" y="4346"/>
                  </a:cubicBezTo>
                  <a:lnTo>
                    <a:pt x="0" y="4346"/>
                  </a:lnTo>
                  <a:cubicBezTo>
                    <a:pt x="0" y="6751"/>
                    <a:pt x="1941" y="8692"/>
                    <a:pt x="4346" y="8692"/>
                  </a:cubicBezTo>
                  <a:lnTo>
                    <a:pt x="30016" y="8692"/>
                  </a:lnTo>
                  <a:cubicBezTo>
                    <a:pt x="32421" y="8692"/>
                    <a:pt x="34362" y="10632"/>
                    <a:pt x="34362" y="13037"/>
                  </a:cubicBezTo>
                  <a:lnTo>
                    <a:pt x="34362" y="13037"/>
                  </a:lnTo>
                  <a:cubicBezTo>
                    <a:pt x="34362" y="15442"/>
                    <a:pt x="36302" y="17383"/>
                    <a:pt x="38707" y="17383"/>
                  </a:cubicBezTo>
                  <a:lnTo>
                    <a:pt x="51685" y="17383"/>
                  </a:lnTo>
                  <a:cubicBezTo>
                    <a:pt x="54090" y="17383"/>
                    <a:pt x="56031" y="15442"/>
                    <a:pt x="56031" y="13037"/>
                  </a:cubicBezTo>
                  <a:lnTo>
                    <a:pt x="56031" y="13037"/>
                  </a:lnTo>
                  <a:cubicBezTo>
                    <a:pt x="56031" y="10632"/>
                    <a:pt x="54090" y="8692"/>
                    <a:pt x="51685" y="8692"/>
                  </a:cubicBezTo>
                  <a:lnTo>
                    <a:pt x="44756" y="8692"/>
                  </a:lnTo>
                  <a:cubicBezTo>
                    <a:pt x="42363" y="8692"/>
                    <a:pt x="40410" y="6751"/>
                    <a:pt x="40410" y="4346"/>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823991" y="1086495"/>
              <a:ext cx="1445882" cy="84885"/>
            </a:xfrm>
            <a:custGeom>
              <a:avLst/>
              <a:gdLst/>
              <a:ahLst/>
              <a:cxnLst/>
              <a:rect l="l" t="t" r="r" b="b"/>
              <a:pathLst>
                <a:path w="34101" h="2002" extrusionOk="0">
                  <a:moveTo>
                    <a:pt x="33088" y="2001"/>
                  </a:moveTo>
                  <a:lnTo>
                    <a:pt x="1001" y="2001"/>
                  </a:lnTo>
                  <a:cubicBezTo>
                    <a:pt x="441" y="2001"/>
                    <a:pt x="1" y="1561"/>
                    <a:pt x="1" y="1001"/>
                  </a:cubicBezTo>
                  <a:lnTo>
                    <a:pt x="1" y="1001"/>
                  </a:lnTo>
                  <a:cubicBezTo>
                    <a:pt x="1" y="453"/>
                    <a:pt x="441" y="1"/>
                    <a:pt x="1001" y="1"/>
                  </a:cubicBezTo>
                  <a:lnTo>
                    <a:pt x="33088" y="1"/>
                  </a:lnTo>
                  <a:cubicBezTo>
                    <a:pt x="33648" y="1"/>
                    <a:pt x="34100" y="453"/>
                    <a:pt x="34100" y="1001"/>
                  </a:cubicBezTo>
                  <a:lnTo>
                    <a:pt x="34100" y="1001"/>
                  </a:lnTo>
                  <a:cubicBezTo>
                    <a:pt x="34100" y="1561"/>
                    <a:pt x="33648" y="2001"/>
                    <a:pt x="33088" y="2001"/>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2"/>
            <p:cNvSpPr/>
            <p:nvPr/>
          </p:nvSpPr>
          <p:spPr>
            <a:xfrm>
              <a:off x="192768" y="747342"/>
              <a:ext cx="104007" cy="104516"/>
            </a:xfrm>
            <a:custGeom>
              <a:avLst/>
              <a:gdLst/>
              <a:ahLst/>
              <a:cxnLst/>
              <a:rect l="l" t="t" r="r" b="b"/>
              <a:pathLst>
                <a:path w="2453" h="2465" extrusionOk="0">
                  <a:moveTo>
                    <a:pt x="2453" y="1238"/>
                  </a:moveTo>
                  <a:cubicBezTo>
                    <a:pt x="2453" y="1917"/>
                    <a:pt x="1905" y="2465"/>
                    <a:pt x="1226" y="2465"/>
                  </a:cubicBezTo>
                  <a:cubicBezTo>
                    <a:pt x="548" y="2465"/>
                    <a:pt x="0" y="1917"/>
                    <a:pt x="0" y="1238"/>
                  </a:cubicBezTo>
                  <a:cubicBezTo>
                    <a:pt x="0" y="548"/>
                    <a:pt x="548" y="0"/>
                    <a:pt x="1226" y="0"/>
                  </a:cubicBezTo>
                  <a:cubicBezTo>
                    <a:pt x="1905" y="0"/>
                    <a:pt x="2453" y="548"/>
                    <a:pt x="2453" y="1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2"/>
            <p:cNvSpPr/>
            <p:nvPr/>
          </p:nvSpPr>
          <p:spPr>
            <a:xfrm>
              <a:off x="517340" y="747342"/>
              <a:ext cx="104558" cy="104516"/>
            </a:xfrm>
            <a:custGeom>
              <a:avLst/>
              <a:gdLst/>
              <a:ahLst/>
              <a:cxnLst/>
              <a:rect l="l" t="t" r="r" b="b"/>
              <a:pathLst>
                <a:path w="2466" h="2465" extrusionOk="0">
                  <a:moveTo>
                    <a:pt x="2465" y="1238"/>
                  </a:moveTo>
                  <a:cubicBezTo>
                    <a:pt x="2465" y="1917"/>
                    <a:pt x="1918" y="2465"/>
                    <a:pt x="1227" y="2465"/>
                  </a:cubicBezTo>
                  <a:cubicBezTo>
                    <a:pt x="548" y="2465"/>
                    <a:pt x="1" y="1917"/>
                    <a:pt x="1" y="1238"/>
                  </a:cubicBezTo>
                  <a:cubicBezTo>
                    <a:pt x="1" y="548"/>
                    <a:pt x="548" y="0"/>
                    <a:pt x="1227" y="0"/>
                  </a:cubicBezTo>
                  <a:cubicBezTo>
                    <a:pt x="1918" y="0"/>
                    <a:pt x="2465" y="548"/>
                    <a:pt x="2465" y="1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2"/>
            <p:cNvSpPr/>
            <p:nvPr/>
          </p:nvSpPr>
          <p:spPr>
            <a:xfrm>
              <a:off x="763068" y="154137"/>
              <a:ext cx="104050" cy="104516"/>
            </a:xfrm>
            <a:custGeom>
              <a:avLst/>
              <a:gdLst/>
              <a:ahLst/>
              <a:cxnLst/>
              <a:rect l="l" t="t" r="r" b="b"/>
              <a:pathLst>
                <a:path w="2454" h="2465" extrusionOk="0">
                  <a:moveTo>
                    <a:pt x="2453" y="1238"/>
                  </a:moveTo>
                  <a:cubicBezTo>
                    <a:pt x="2453" y="1917"/>
                    <a:pt x="1905" y="2465"/>
                    <a:pt x="1227" y="2465"/>
                  </a:cubicBezTo>
                  <a:cubicBezTo>
                    <a:pt x="548" y="2465"/>
                    <a:pt x="0" y="1917"/>
                    <a:pt x="0" y="1238"/>
                  </a:cubicBezTo>
                  <a:cubicBezTo>
                    <a:pt x="0" y="548"/>
                    <a:pt x="548" y="0"/>
                    <a:pt x="1227" y="0"/>
                  </a:cubicBezTo>
                  <a:cubicBezTo>
                    <a:pt x="1905" y="0"/>
                    <a:pt x="2453" y="548"/>
                    <a:pt x="2453" y="1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2"/>
            <p:cNvSpPr/>
            <p:nvPr/>
          </p:nvSpPr>
          <p:spPr>
            <a:xfrm>
              <a:off x="1088190" y="154137"/>
              <a:ext cx="104007" cy="104516"/>
            </a:xfrm>
            <a:custGeom>
              <a:avLst/>
              <a:gdLst/>
              <a:ahLst/>
              <a:cxnLst/>
              <a:rect l="l" t="t" r="r" b="b"/>
              <a:pathLst>
                <a:path w="2453" h="2465" extrusionOk="0">
                  <a:moveTo>
                    <a:pt x="2453" y="1238"/>
                  </a:moveTo>
                  <a:cubicBezTo>
                    <a:pt x="2453" y="1917"/>
                    <a:pt x="1905" y="2465"/>
                    <a:pt x="1226" y="2465"/>
                  </a:cubicBezTo>
                  <a:cubicBezTo>
                    <a:pt x="548" y="2465"/>
                    <a:pt x="0" y="1917"/>
                    <a:pt x="0" y="1238"/>
                  </a:cubicBezTo>
                  <a:cubicBezTo>
                    <a:pt x="0" y="548"/>
                    <a:pt x="548" y="0"/>
                    <a:pt x="1226" y="0"/>
                  </a:cubicBezTo>
                  <a:cubicBezTo>
                    <a:pt x="1905" y="0"/>
                    <a:pt x="2453" y="548"/>
                    <a:pt x="2453" y="1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2"/>
            <p:cNvSpPr/>
            <p:nvPr/>
          </p:nvSpPr>
          <p:spPr>
            <a:xfrm>
              <a:off x="1412762" y="154137"/>
              <a:ext cx="104558" cy="104516"/>
            </a:xfrm>
            <a:custGeom>
              <a:avLst/>
              <a:gdLst/>
              <a:ahLst/>
              <a:cxnLst/>
              <a:rect l="l" t="t" r="r" b="b"/>
              <a:pathLst>
                <a:path w="2466" h="2465" extrusionOk="0">
                  <a:moveTo>
                    <a:pt x="2465" y="1238"/>
                  </a:moveTo>
                  <a:cubicBezTo>
                    <a:pt x="2465" y="1917"/>
                    <a:pt x="1918" y="2465"/>
                    <a:pt x="1227" y="2465"/>
                  </a:cubicBezTo>
                  <a:cubicBezTo>
                    <a:pt x="548" y="2465"/>
                    <a:pt x="1" y="1917"/>
                    <a:pt x="1" y="1238"/>
                  </a:cubicBezTo>
                  <a:cubicBezTo>
                    <a:pt x="1" y="548"/>
                    <a:pt x="548" y="0"/>
                    <a:pt x="1227" y="0"/>
                  </a:cubicBezTo>
                  <a:cubicBezTo>
                    <a:pt x="1918" y="0"/>
                    <a:pt x="2465" y="548"/>
                    <a:pt x="2465" y="1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62"/>
          <p:cNvGrpSpPr/>
          <p:nvPr/>
        </p:nvGrpSpPr>
        <p:grpSpPr>
          <a:xfrm flipH="1">
            <a:off x="713215" y="2551067"/>
            <a:ext cx="2730833" cy="1057915"/>
            <a:chOff x="-3163329" y="-394650"/>
            <a:chExt cx="4467255" cy="1730599"/>
          </a:xfrm>
        </p:grpSpPr>
        <p:sp>
          <p:nvSpPr>
            <p:cNvPr id="1092" name="Google Shape;1092;p62"/>
            <p:cNvSpPr/>
            <p:nvPr/>
          </p:nvSpPr>
          <p:spPr>
            <a:xfrm>
              <a:off x="-1407081" y="-394650"/>
              <a:ext cx="2578217" cy="1474163"/>
            </a:xfrm>
            <a:custGeom>
              <a:avLst/>
              <a:gdLst/>
              <a:ahLst/>
              <a:cxnLst/>
              <a:rect l="l" t="t" r="r" b="b"/>
              <a:pathLst>
                <a:path w="60807" h="34768" extrusionOk="0">
                  <a:moveTo>
                    <a:pt x="60806" y="13038"/>
                  </a:moveTo>
                  <a:lnTo>
                    <a:pt x="60806" y="13038"/>
                  </a:lnTo>
                  <a:cubicBezTo>
                    <a:pt x="60806" y="10633"/>
                    <a:pt x="58854" y="8692"/>
                    <a:pt x="56460" y="8692"/>
                  </a:cubicBezTo>
                  <a:lnTo>
                    <a:pt x="26016" y="8692"/>
                  </a:lnTo>
                  <a:cubicBezTo>
                    <a:pt x="23611" y="8692"/>
                    <a:pt x="21670" y="6740"/>
                    <a:pt x="21670" y="4347"/>
                  </a:cubicBezTo>
                  <a:lnTo>
                    <a:pt x="21670" y="4347"/>
                  </a:lnTo>
                  <a:cubicBezTo>
                    <a:pt x="21670" y="1942"/>
                    <a:pt x="19718" y="1"/>
                    <a:pt x="17325" y="1"/>
                  </a:cubicBezTo>
                  <a:lnTo>
                    <a:pt x="4347" y="1"/>
                  </a:lnTo>
                  <a:cubicBezTo>
                    <a:pt x="1942" y="1"/>
                    <a:pt x="1" y="1942"/>
                    <a:pt x="1" y="4347"/>
                  </a:cubicBezTo>
                  <a:lnTo>
                    <a:pt x="1" y="4347"/>
                  </a:lnTo>
                  <a:cubicBezTo>
                    <a:pt x="1" y="6740"/>
                    <a:pt x="1942" y="8692"/>
                    <a:pt x="4347" y="8692"/>
                  </a:cubicBezTo>
                  <a:lnTo>
                    <a:pt x="9645" y="8692"/>
                  </a:lnTo>
                  <a:cubicBezTo>
                    <a:pt x="12050" y="8692"/>
                    <a:pt x="13991" y="10633"/>
                    <a:pt x="13991" y="13038"/>
                  </a:cubicBezTo>
                  <a:lnTo>
                    <a:pt x="13991" y="13038"/>
                  </a:lnTo>
                  <a:cubicBezTo>
                    <a:pt x="13991" y="15443"/>
                    <a:pt x="15931" y="17384"/>
                    <a:pt x="18337" y="17384"/>
                  </a:cubicBezTo>
                  <a:lnTo>
                    <a:pt x="22694" y="17384"/>
                  </a:lnTo>
                  <a:cubicBezTo>
                    <a:pt x="25099" y="17384"/>
                    <a:pt x="27040" y="19325"/>
                    <a:pt x="27040" y="21730"/>
                  </a:cubicBezTo>
                  <a:lnTo>
                    <a:pt x="27040" y="21730"/>
                  </a:lnTo>
                  <a:cubicBezTo>
                    <a:pt x="27040" y="24135"/>
                    <a:pt x="25099" y="26076"/>
                    <a:pt x="22694" y="26076"/>
                  </a:cubicBezTo>
                  <a:lnTo>
                    <a:pt x="11490" y="26076"/>
                  </a:lnTo>
                  <a:cubicBezTo>
                    <a:pt x="9097" y="26076"/>
                    <a:pt x="7145" y="28016"/>
                    <a:pt x="7145" y="30421"/>
                  </a:cubicBezTo>
                  <a:lnTo>
                    <a:pt x="7145" y="30421"/>
                  </a:lnTo>
                  <a:cubicBezTo>
                    <a:pt x="7145" y="32826"/>
                    <a:pt x="9097" y="34767"/>
                    <a:pt x="11490" y="34767"/>
                  </a:cubicBezTo>
                  <a:lnTo>
                    <a:pt x="50150" y="34767"/>
                  </a:lnTo>
                  <a:cubicBezTo>
                    <a:pt x="52543" y="34767"/>
                    <a:pt x="54496" y="32826"/>
                    <a:pt x="54496" y="30421"/>
                  </a:cubicBezTo>
                  <a:lnTo>
                    <a:pt x="54496" y="30421"/>
                  </a:lnTo>
                  <a:cubicBezTo>
                    <a:pt x="54496" y="28016"/>
                    <a:pt x="52543" y="26076"/>
                    <a:pt x="50150" y="26076"/>
                  </a:cubicBezTo>
                  <a:lnTo>
                    <a:pt x="47590" y="26076"/>
                  </a:lnTo>
                  <a:cubicBezTo>
                    <a:pt x="45197" y="26076"/>
                    <a:pt x="43244" y="24135"/>
                    <a:pt x="43244" y="21730"/>
                  </a:cubicBezTo>
                  <a:lnTo>
                    <a:pt x="43244" y="21730"/>
                  </a:lnTo>
                  <a:cubicBezTo>
                    <a:pt x="43244" y="19325"/>
                    <a:pt x="45197" y="17384"/>
                    <a:pt x="47590" y="17384"/>
                  </a:cubicBezTo>
                  <a:lnTo>
                    <a:pt x="56460" y="17384"/>
                  </a:lnTo>
                  <a:cubicBezTo>
                    <a:pt x="58854" y="17384"/>
                    <a:pt x="60806" y="15443"/>
                    <a:pt x="60806" y="130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2"/>
            <p:cNvSpPr/>
            <p:nvPr/>
          </p:nvSpPr>
          <p:spPr>
            <a:xfrm>
              <a:off x="-2990676" y="13790"/>
              <a:ext cx="3875572" cy="1109608"/>
            </a:xfrm>
            <a:custGeom>
              <a:avLst/>
              <a:gdLst/>
              <a:ahLst/>
              <a:cxnLst/>
              <a:rect l="l" t="t" r="r" b="b"/>
              <a:pathLst>
                <a:path w="91405" h="26170" extrusionOk="0">
                  <a:moveTo>
                    <a:pt x="41648" y="4358"/>
                  </a:moveTo>
                  <a:lnTo>
                    <a:pt x="41648" y="4358"/>
                  </a:lnTo>
                  <a:cubicBezTo>
                    <a:pt x="41648" y="6775"/>
                    <a:pt x="39695" y="8727"/>
                    <a:pt x="37278" y="8727"/>
                  </a:cubicBezTo>
                  <a:lnTo>
                    <a:pt x="4358" y="8727"/>
                  </a:lnTo>
                  <a:cubicBezTo>
                    <a:pt x="1953" y="8727"/>
                    <a:pt x="0" y="10680"/>
                    <a:pt x="0" y="13085"/>
                  </a:cubicBezTo>
                  <a:lnTo>
                    <a:pt x="0" y="13085"/>
                  </a:lnTo>
                  <a:cubicBezTo>
                    <a:pt x="0" y="15490"/>
                    <a:pt x="1953" y="17443"/>
                    <a:pt x="4358" y="17443"/>
                  </a:cubicBezTo>
                  <a:lnTo>
                    <a:pt x="26194" y="17443"/>
                  </a:lnTo>
                  <a:cubicBezTo>
                    <a:pt x="28611" y="17443"/>
                    <a:pt x="30563" y="19395"/>
                    <a:pt x="30563" y="21812"/>
                  </a:cubicBezTo>
                  <a:lnTo>
                    <a:pt x="30563" y="21812"/>
                  </a:lnTo>
                  <a:cubicBezTo>
                    <a:pt x="30563" y="24217"/>
                    <a:pt x="32516" y="26170"/>
                    <a:pt x="34921" y="26170"/>
                  </a:cubicBezTo>
                  <a:lnTo>
                    <a:pt x="49328" y="26170"/>
                  </a:lnTo>
                  <a:cubicBezTo>
                    <a:pt x="51733" y="26170"/>
                    <a:pt x="53685" y="24217"/>
                    <a:pt x="53685" y="21812"/>
                  </a:cubicBezTo>
                  <a:lnTo>
                    <a:pt x="53685" y="21812"/>
                  </a:lnTo>
                  <a:cubicBezTo>
                    <a:pt x="53685" y="19395"/>
                    <a:pt x="55638" y="17443"/>
                    <a:pt x="58043" y="17443"/>
                  </a:cubicBezTo>
                  <a:lnTo>
                    <a:pt x="60138" y="17443"/>
                  </a:lnTo>
                  <a:cubicBezTo>
                    <a:pt x="62555" y="17443"/>
                    <a:pt x="64508" y="15490"/>
                    <a:pt x="64508" y="13085"/>
                  </a:cubicBezTo>
                  <a:lnTo>
                    <a:pt x="64508" y="13085"/>
                  </a:lnTo>
                  <a:cubicBezTo>
                    <a:pt x="64508" y="10680"/>
                    <a:pt x="66461" y="8727"/>
                    <a:pt x="68866" y="8727"/>
                  </a:cubicBezTo>
                  <a:lnTo>
                    <a:pt x="87047" y="8727"/>
                  </a:lnTo>
                  <a:cubicBezTo>
                    <a:pt x="89452" y="8727"/>
                    <a:pt x="91404" y="6775"/>
                    <a:pt x="91404" y="4358"/>
                  </a:cubicBezTo>
                  <a:lnTo>
                    <a:pt x="91404" y="4358"/>
                  </a:lnTo>
                  <a:cubicBezTo>
                    <a:pt x="91404" y="1953"/>
                    <a:pt x="89452" y="0"/>
                    <a:pt x="87047" y="0"/>
                  </a:cubicBezTo>
                  <a:lnTo>
                    <a:pt x="46006" y="0"/>
                  </a:lnTo>
                  <a:cubicBezTo>
                    <a:pt x="43589" y="0"/>
                    <a:pt x="41636" y="1953"/>
                    <a:pt x="41636" y="43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2"/>
            <p:cNvSpPr/>
            <p:nvPr/>
          </p:nvSpPr>
          <p:spPr>
            <a:xfrm>
              <a:off x="-2428326" y="230327"/>
              <a:ext cx="2978006" cy="1105622"/>
            </a:xfrm>
            <a:custGeom>
              <a:avLst/>
              <a:gdLst/>
              <a:ahLst/>
              <a:cxnLst/>
              <a:rect l="l" t="t" r="r" b="b"/>
              <a:pathLst>
                <a:path w="70236" h="26076" extrusionOk="0">
                  <a:moveTo>
                    <a:pt x="32838" y="21730"/>
                  </a:moveTo>
                  <a:lnTo>
                    <a:pt x="32838" y="21730"/>
                  </a:lnTo>
                  <a:cubicBezTo>
                    <a:pt x="32838" y="24135"/>
                    <a:pt x="34779" y="26075"/>
                    <a:pt x="37184" y="26075"/>
                  </a:cubicBezTo>
                  <a:lnTo>
                    <a:pt x="65890" y="26075"/>
                  </a:lnTo>
                  <a:cubicBezTo>
                    <a:pt x="68295" y="26075"/>
                    <a:pt x="70236" y="24135"/>
                    <a:pt x="70236" y="21730"/>
                  </a:cubicBezTo>
                  <a:lnTo>
                    <a:pt x="70236" y="21730"/>
                  </a:lnTo>
                  <a:cubicBezTo>
                    <a:pt x="70236" y="19337"/>
                    <a:pt x="68295" y="17384"/>
                    <a:pt x="65890" y="17384"/>
                  </a:cubicBezTo>
                  <a:lnTo>
                    <a:pt x="57591" y="17384"/>
                  </a:lnTo>
                  <a:cubicBezTo>
                    <a:pt x="55186" y="17384"/>
                    <a:pt x="53245" y="15443"/>
                    <a:pt x="53245" y="13038"/>
                  </a:cubicBezTo>
                  <a:lnTo>
                    <a:pt x="53245" y="13038"/>
                  </a:lnTo>
                  <a:cubicBezTo>
                    <a:pt x="53245" y="10645"/>
                    <a:pt x="55186" y="8692"/>
                    <a:pt x="57591" y="8692"/>
                  </a:cubicBezTo>
                  <a:lnTo>
                    <a:pt x="58317" y="8692"/>
                  </a:lnTo>
                  <a:cubicBezTo>
                    <a:pt x="60722" y="8692"/>
                    <a:pt x="62663" y="6752"/>
                    <a:pt x="62663" y="4347"/>
                  </a:cubicBezTo>
                  <a:lnTo>
                    <a:pt x="62663" y="4347"/>
                  </a:lnTo>
                  <a:cubicBezTo>
                    <a:pt x="62663" y="1953"/>
                    <a:pt x="60722" y="1"/>
                    <a:pt x="58317" y="1"/>
                  </a:cubicBezTo>
                  <a:lnTo>
                    <a:pt x="19694" y="1"/>
                  </a:lnTo>
                  <a:cubicBezTo>
                    <a:pt x="17300" y="1"/>
                    <a:pt x="15348" y="1953"/>
                    <a:pt x="15348" y="4347"/>
                  </a:cubicBezTo>
                  <a:lnTo>
                    <a:pt x="15348" y="4347"/>
                  </a:lnTo>
                  <a:cubicBezTo>
                    <a:pt x="15348" y="6752"/>
                    <a:pt x="13407" y="8692"/>
                    <a:pt x="11002" y="8692"/>
                  </a:cubicBezTo>
                  <a:lnTo>
                    <a:pt x="4346" y="8692"/>
                  </a:lnTo>
                  <a:cubicBezTo>
                    <a:pt x="1941" y="8692"/>
                    <a:pt x="1" y="10645"/>
                    <a:pt x="1" y="13038"/>
                  </a:cubicBezTo>
                  <a:lnTo>
                    <a:pt x="1" y="13038"/>
                  </a:lnTo>
                  <a:cubicBezTo>
                    <a:pt x="1" y="15443"/>
                    <a:pt x="1941" y="17384"/>
                    <a:pt x="4346" y="17384"/>
                  </a:cubicBezTo>
                  <a:lnTo>
                    <a:pt x="28492" y="17384"/>
                  </a:lnTo>
                  <a:cubicBezTo>
                    <a:pt x="30885" y="17384"/>
                    <a:pt x="32838" y="19337"/>
                    <a:pt x="32838" y="217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200129" y="1059247"/>
              <a:ext cx="1445840" cy="84885"/>
            </a:xfrm>
            <a:custGeom>
              <a:avLst/>
              <a:gdLst/>
              <a:ahLst/>
              <a:cxnLst/>
              <a:rect l="l" t="t" r="r" b="b"/>
              <a:pathLst>
                <a:path w="34100" h="2002" extrusionOk="0">
                  <a:moveTo>
                    <a:pt x="33100" y="2001"/>
                  </a:moveTo>
                  <a:lnTo>
                    <a:pt x="1000" y="2001"/>
                  </a:lnTo>
                  <a:cubicBezTo>
                    <a:pt x="453" y="2001"/>
                    <a:pt x="0" y="1561"/>
                    <a:pt x="0" y="1001"/>
                  </a:cubicBezTo>
                  <a:lnTo>
                    <a:pt x="0" y="1001"/>
                  </a:lnTo>
                  <a:cubicBezTo>
                    <a:pt x="0" y="453"/>
                    <a:pt x="453" y="1"/>
                    <a:pt x="1000" y="1"/>
                  </a:cubicBezTo>
                  <a:lnTo>
                    <a:pt x="33100" y="1"/>
                  </a:lnTo>
                  <a:cubicBezTo>
                    <a:pt x="33647" y="1"/>
                    <a:pt x="34100" y="453"/>
                    <a:pt x="34100" y="1001"/>
                  </a:cubicBezTo>
                  <a:lnTo>
                    <a:pt x="34100" y="1001"/>
                  </a:lnTo>
                  <a:cubicBezTo>
                    <a:pt x="34100" y="1561"/>
                    <a:pt x="33647" y="2001"/>
                    <a:pt x="33100" y="2001"/>
                  </a:cubicBezTo>
                  <a:close/>
                </a:path>
              </a:pathLst>
            </a:custGeom>
            <a:solidFill>
              <a:srgbClr val="7DC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p:nvPr/>
          </p:nvSpPr>
          <p:spPr>
            <a:xfrm>
              <a:off x="-3163329" y="13790"/>
              <a:ext cx="2375714" cy="737082"/>
            </a:xfrm>
            <a:custGeom>
              <a:avLst/>
              <a:gdLst/>
              <a:ahLst/>
              <a:cxnLst/>
              <a:rect l="l" t="t" r="r" b="b"/>
              <a:pathLst>
                <a:path w="56031" h="17384" extrusionOk="0">
                  <a:moveTo>
                    <a:pt x="40410" y="4346"/>
                  </a:moveTo>
                  <a:lnTo>
                    <a:pt x="40410" y="4346"/>
                  </a:lnTo>
                  <a:cubicBezTo>
                    <a:pt x="40410" y="1941"/>
                    <a:pt x="38469" y="0"/>
                    <a:pt x="36064" y="0"/>
                  </a:cubicBezTo>
                  <a:lnTo>
                    <a:pt x="4346" y="0"/>
                  </a:lnTo>
                  <a:cubicBezTo>
                    <a:pt x="1941" y="0"/>
                    <a:pt x="0" y="1941"/>
                    <a:pt x="0" y="4346"/>
                  </a:cubicBezTo>
                  <a:lnTo>
                    <a:pt x="0" y="4346"/>
                  </a:lnTo>
                  <a:cubicBezTo>
                    <a:pt x="0" y="6751"/>
                    <a:pt x="1941" y="8692"/>
                    <a:pt x="4346" y="8692"/>
                  </a:cubicBezTo>
                  <a:lnTo>
                    <a:pt x="30016" y="8692"/>
                  </a:lnTo>
                  <a:cubicBezTo>
                    <a:pt x="32421" y="8692"/>
                    <a:pt x="34362" y="10632"/>
                    <a:pt x="34362" y="13037"/>
                  </a:cubicBezTo>
                  <a:lnTo>
                    <a:pt x="34362" y="13037"/>
                  </a:lnTo>
                  <a:cubicBezTo>
                    <a:pt x="34362" y="15442"/>
                    <a:pt x="36302" y="17383"/>
                    <a:pt x="38707" y="17383"/>
                  </a:cubicBezTo>
                  <a:lnTo>
                    <a:pt x="51685" y="17383"/>
                  </a:lnTo>
                  <a:cubicBezTo>
                    <a:pt x="54090" y="17383"/>
                    <a:pt x="56031" y="15442"/>
                    <a:pt x="56031" y="13037"/>
                  </a:cubicBezTo>
                  <a:lnTo>
                    <a:pt x="56031" y="13037"/>
                  </a:lnTo>
                  <a:cubicBezTo>
                    <a:pt x="56031" y="10632"/>
                    <a:pt x="54090" y="8692"/>
                    <a:pt x="51685" y="8692"/>
                  </a:cubicBezTo>
                  <a:lnTo>
                    <a:pt x="44756" y="8692"/>
                  </a:lnTo>
                  <a:cubicBezTo>
                    <a:pt x="42363" y="8692"/>
                    <a:pt x="40410" y="6751"/>
                    <a:pt x="40410" y="4346"/>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2"/>
            <p:cNvSpPr/>
            <p:nvPr/>
          </p:nvSpPr>
          <p:spPr>
            <a:xfrm>
              <a:off x="-1088022" y="526152"/>
              <a:ext cx="1445882" cy="84885"/>
            </a:xfrm>
            <a:custGeom>
              <a:avLst/>
              <a:gdLst/>
              <a:ahLst/>
              <a:cxnLst/>
              <a:rect l="l" t="t" r="r" b="b"/>
              <a:pathLst>
                <a:path w="34101" h="2002" extrusionOk="0">
                  <a:moveTo>
                    <a:pt x="33088" y="2001"/>
                  </a:moveTo>
                  <a:lnTo>
                    <a:pt x="1001" y="2001"/>
                  </a:lnTo>
                  <a:cubicBezTo>
                    <a:pt x="441" y="2001"/>
                    <a:pt x="1" y="1561"/>
                    <a:pt x="1" y="1001"/>
                  </a:cubicBezTo>
                  <a:lnTo>
                    <a:pt x="1" y="1001"/>
                  </a:lnTo>
                  <a:cubicBezTo>
                    <a:pt x="1" y="453"/>
                    <a:pt x="441" y="1"/>
                    <a:pt x="1001" y="1"/>
                  </a:cubicBezTo>
                  <a:lnTo>
                    <a:pt x="33088" y="1"/>
                  </a:lnTo>
                  <a:cubicBezTo>
                    <a:pt x="33648" y="1"/>
                    <a:pt x="34100" y="453"/>
                    <a:pt x="34100" y="1001"/>
                  </a:cubicBezTo>
                  <a:lnTo>
                    <a:pt x="34100" y="1001"/>
                  </a:lnTo>
                  <a:cubicBezTo>
                    <a:pt x="34100" y="1561"/>
                    <a:pt x="33648" y="2001"/>
                    <a:pt x="33088" y="2001"/>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2"/>
            <p:cNvSpPr/>
            <p:nvPr/>
          </p:nvSpPr>
          <p:spPr>
            <a:xfrm>
              <a:off x="363879" y="851988"/>
              <a:ext cx="104007" cy="104516"/>
            </a:xfrm>
            <a:custGeom>
              <a:avLst/>
              <a:gdLst/>
              <a:ahLst/>
              <a:cxnLst/>
              <a:rect l="l" t="t" r="r" b="b"/>
              <a:pathLst>
                <a:path w="2453" h="2465" extrusionOk="0">
                  <a:moveTo>
                    <a:pt x="2453" y="1238"/>
                  </a:moveTo>
                  <a:cubicBezTo>
                    <a:pt x="2453" y="1917"/>
                    <a:pt x="1905" y="2465"/>
                    <a:pt x="1226" y="2465"/>
                  </a:cubicBezTo>
                  <a:cubicBezTo>
                    <a:pt x="548" y="2465"/>
                    <a:pt x="0" y="1917"/>
                    <a:pt x="0" y="1238"/>
                  </a:cubicBezTo>
                  <a:cubicBezTo>
                    <a:pt x="0" y="548"/>
                    <a:pt x="548" y="0"/>
                    <a:pt x="1226" y="0"/>
                  </a:cubicBezTo>
                  <a:cubicBezTo>
                    <a:pt x="1905" y="0"/>
                    <a:pt x="2453" y="548"/>
                    <a:pt x="2453" y="1238"/>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2"/>
            <p:cNvSpPr/>
            <p:nvPr/>
          </p:nvSpPr>
          <p:spPr>
            <a:xfrm>
              <a:off x="688451" y="851988"/>
              <a:ext cx="104558" cy="104516"/>
            </a:xfrm>
            <a:custGeom>
              <a:avLst/>
              <a:gdLst/>
              <a:ahLst/>
              <a:cxnLst/>
              <a:rect l="l" t="t" r="r" b="b"/>
              <a:pathLst>
                <a:path w="2466" h="2465" extrusionOk="0">
                  <a:moveTo>
                    <a:pt x="2465" y="1238"/>
                  </a:moveTo>
                  <a:cubicBezTo>
                    <a:pt x="2465" y="1917"/>
                    <a:pt x="1918" y="2465"/>
                    <a:pt x="1227" y="2465"/>
                  </a:cubicBezTo>
                  <a:cubicBezTo>
                    <a:pt x="548" y="2465"/>
                    <a:pt x="1" y="1917"/>
                    <a:pt x="1" y="1238"/>
                  </a:cubicBezTo>
                  <a:cubicBezTo>
                    <a:pt x="1" y="548"/>
                    <a:pt x="548" y="0"/>
                    <a:pt x="1227" y="0"/>
                  </a:cubicBezTo>
                  <a:cubicBezTo>
                    <a:pt x="1918" y="0"/>
                    <a:pt x="2465" y="548"/>
                    <a:pt x="2465" y="1238"/>
                  </a:cubicBezTo>
                  <a:close/>
                </a:path>
              </a:pathLst>
            </a:custGeom>
            <a:solidFill>
              <a:srgbClr val="FFFFFF">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2"/>
            <p:cNvSpPr/>
            <p:nvPr/>
          </p:nvSpPr>
          <p:spPr>
            <a:xfrm>
              <a:off x="549674" y="487238"/>
              <a:ext cx="104050" cy="104516"/>
            </a:xfrm>
            <a:custGeom>
              <a:avLst/>
              <a:gdLst/>
              <a:ahLst/>
              <a:cxnLst/>
              <a:rect l="l" t="t" r="r" b="b"/>
              <a:pathLst>
                <a:path w="2454" h="2465" extrusionOk="0">
                  <a:moveTo>
                    <a:pt x="2453" y="1238"/>
                  </a:moveTo>
                  <a:cubicBezTo>
                    <a:pt x="2453" y="1917"/>
                    <a:pt x="1905" y="2465"/>
                    <a:pt x="1227" y="2465"/>
                  </a:cubicBezTo>
                  <a:cubicBezTo>
                    <a:pt x="548" y="2465"/>
                    <a:pt x="0" y="1917"/>
                    <a:pt x="0" y="1238"/>
                  </a:cubicBezTo>
                  <a:cubicBezTo>
                    <a:pt x="0" y="548"/>
                    <a:pt x="548" y="0"/>
                    <a:pt x="1227" y="0"/>
                  </a:cubicBezTo>
                  <a:cubicBezTo>
                    <a:pt x="1905" y="0"/>
                    <a:pt x="2453" y="548"/>
                    <a:pt x="2453" y="12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2"/>
            <p:cNvSpPr/>
            <p:nvPr/>
          </p:nvSpPr>
          <p:spPr>
            <a:xfrm>
              <a:off x="874796" y="487238"/>
              <a:ext cx="104007" cy="104516"/>
            </a:xfrm>
            <a:custGeom>
              <a:avLst/>
              <a:gdLst/>
              <a:ahLst/>
              <a:cxnLst/>
              <a:rect l="l" t="t" r="r" b="b"/>
              <a:pathLst>
                <a:path w="2453" h="2465" extrusionOk="0">
                  <a:moveTo>
                    <a:pt x="2453" y="1238"/>
                  </a:moveTo>
                  <a:cubicBezTo>
                    <a:pt x="2453" y="1917"/>
                    <a:pt x="1905" y="2465"/>
                    <a:pt x="1226" y="2465"/>
                  </a:cubicBezTo>
                  <a:cubicBezTo>
                    <a:pt x="548" y="2465"/>
                    <a:pt x="0" y="1917"/>
                    <a:pt x="0" y="1238"/>
                  </a:cubicBezTo>
                  <a:cubicBezTo>
                    <a:pt x="0" y="548"/>
                    <a:pt x="548" y="0"/>
                    <a:pt x="1226" y="0"/>
                  </a:cubicBezTo>
                  <a:cubicBezTo>
                    <a:pt x="1905" y="0"/>
                    <a:pt x="2453" y="548"/>
                    <a:pt x="2453" y="12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2"/>
            <p:cNvSpPr/>
            <p:nvPr/>
          </p:nvSpPr>
          <p:spPr>
            <a:xfrm>
              <a:off x="1199368" y="487238"/>
              <a:ext cx="104558" cy="104516"/>
            </a:xfrm>
            <a:custGeom>
              <a:avLst/>
              <a:gdLst/>
              <a:ahLst/>
              <a:cxnLst/>
              <a:rect l="l" t="t" r="r" b="b"/>
              <a:pathLst>
                <a:path w="2466" h="2465" extrusionOk="0">
                  <a:moveTo>
                    <a:pt x="2465" y="1238"/>
                  </a:moveTo>
                  <a:cubicBezTo>
                    <a:pt x="2465" y="1917"/>
                    <a:pt x="1918" y="2465"/>
                    <a:pt x="1227" y="2465"/>
                  </a:cubicBezTo>
                  <a:cubicBezTo>
                    <a:pt x="548" y="2465"/>
                    <a:pt x="1" y="1917"/>
                    <a:pt x="1" y="1238"/>
                  </a:cubicBezTo>
                  <a:cubicBezTo>
                    <a:pt x="1" y="548"/>
                    <a:pt x="548" y="0"/>
                    <a:pt x="1227" y="0"/>
                  </a:cubicBezTo>
                  <a:cubicBezTo>
                    <a:pt x="1918" y="0"/>
                    <a:pt x="2465" y="548"/>
                    <a:pt x="2465" y="12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08" name="Google Shape;1108;p6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latin typeface="Bebas Neue"/>
              <a:ea typeface="Bebas Neue"/>
              <a:cs typeface="Bebas Neue"/>
              <a:sym typeface="Bebas Neue"/>
            </a:endParaRPr>
          </a:p>
          <a:p>
            <a:pPr marL="0" lvl="0" indent="0" algn="l" rtl="0">
              <a:spcBef>
                <a:spcPts val="1000"/>
              </a:spcBef>
              <a:spcAft>
                <a:spcPts val="0"/>
              </a:spcAft>
              <a:buNone/>
            </a:pPr>
            <a:r>
              <a:rPr lang="en" b="1"/>
              <a:t>Vectors</a:t>
            </a:r>
            <a:endParaRPr b="1"/>
          </a:p>
          <a:p>
            <a:pPr marL="241300" lvl="0" indent="-215900" algn="l" rtl="0">
              <a:spcBef>
                <a:spcPts val="1000"/>
              </a:spcBef>
              <a:spcAft>
                <a:spcPts val="0"/>
              </a:spcAft>
              <a:buSzPts val="1400"/>
              <a:buChar char="■"/>
            </a:pPr>
            <a:r>
              <a:rPr lang="en" u="sng">
                <a:solidFill>
                  <a:schemeClr val="hlink"/>
                </a:solidFill>
                <a:hlinkClick r:id="rId3"/>
              </a:rPr>
              <a:t>Modern abstract banners with flat design</a:t>
            </a:r>
            <a:endParaRPr/>
          </a:p>
          <a:p>
            <a:pPr marL="0" lvl="0" indent="0" algn="l" rtl="0">
              <a:spcBef>
                <a:spcPts val="1000"/>
              </a:spcBef>
              <a:spcAft>
                <a:spcPts val="0"/>
              </a:spcAft>
              <a:buNone/>
            </a:pPr>
            <a:r>
              <a:rPr lang="en" b="1"/>
              <a:t>Photos</a:t>
            </a:r>
            <a:endParaRPr b="1"/>
          </a:p>
          <a:p>
            <a:pPr marL="241300" lvl="0" indent="-215900" algn="l" rtl="0">
              <a:spcBef>
                <a:spcPts val="1000"/>
              </a:spcBef>
              <a:spcAft>
                <a:spcPts val="0"/>
              </a:spcAft>
              <a:buSzPts val="1400"/>
              <a:buChar char="■"/>
            </a:pPr>
            <a:r>
              <a:rPr lang="en" u="sng">
                <a:solidFill>
                  <a:schemeClr val="hlink"/>
                </a:solidFill>
                <a:hlinkClick r:id="rId4"/>
              </a:rPr>
              <a:t>People working in marketing agency</a:t>
            </a:r>
            <a:endParaRPr b="1"/>
          </a:p>
          <a:p>
            <a:pPr marL="241300" lvl="0" indent="-215900" algn="l" rtl="0">
              <a:spcBef>
                <a:spcPts val="0"/>
              </a:spcBef>
              <a:spcAft>
                <a:spcPts val="0"/>
              </a:spcAft>
              <a:buSzPts val="1400"/>
              <a:buChar char="■"/>
            </a:pPr>
            <a:r>
              <a:rPr lang="en" u="sng">
                <a:solidFill>
                  <a:schemeClr val="hlink"/>
                </a:solidFill>
                <a:hlinkClick r:id="rId5"/>
              </a:rPr>
              <a:t>Yellow light bulb over the paper cutout brain on the outline face made with chalk over the blackboard</a:t>
            </a:r>
            <a:endParaRPr/>
          </a:p>
          <a:p>
            <a:pPr marL="241300" lvl="0" indent="-215900" algn="l" rtl="0">
              <a:spcBef>
                <a:spcPts val="0"/>
              </a:spcBef>
              <a:spcAft>
                <a:spcPts val="0"/>
              </a:spcAft>
              <a:buSzPts val="1400"/>
              <a:buChar char="■"/>
            </a:pPr>
            <a:r>
              <a:rPr lang="en" u="sng">
                <a:solidFill>
                  <a:schemeClr val="hlink"/>
                </a:solidFill>
                <a:hlinkClick r:id="rId6"/>
              </a:rPr>
              <a:t>Set designer at work indoors</a:t>
            </a:r>
            <a:endParaRPr/>
          </a:p>
          <a:p>
            <a:pPr marL="241300" lvl="0" indent="-215900" algn="l" rtl="0">
              <a:spcBef>
                <a:spcPts val="0"/>
              </a:spcBef>
              <a:spcAft>
                <a:spcPts val="0"/>
              </a:spcAft>
              <a:buSzPts val="1400"/>
              <a:buChar char="■"/>
            </a:pPr>
            <a:r>
              <a:rPr lang="en" u="sng">
                <a:solidFill>
                  <a:schemeClr val="hlink"/>
                </a:solidFill>
                <a:hlinkClick r:id="rId7"/>
              </a:rPr>
              <a:t>Students studying together medium shot</a:t>
            </a:r>
            <a:endParaRPr/>
          </a:p>
          <a:p>
            <a:pPr marL="241300" lvl="0" indent="-215900" algn="l" rtl="0">
              <a:spcBef>
                <a:spcPts val="0"/>
              </a:spcBef>
              <a:spcAft>
                <a:spcPts val="0"/>
              </a:spcAft>
              <a:buSzPts val="1400"/>
              <a:buChar char="■"/>
            </a:pPr>
            <a:r>
              <a:rPr lang="en" u="sng">
                <a:solidFill>
                  <a:schemeClr val="hlink"/>
                </a:solidFill>
                <a:hlinkClick r:id="rId8"/>
              </a:rPr>
              <a:t>Rpa concept with blurry hand touching screen</a:t>
            </a:r>
            <a:endParaRPr/>
          </a:p>
          <a:p>
            <a:pPr marL="241300" lvl="0" indent="-215900" algn="l" rtl="0">
              <a:spcBef>
                <a:spcPts val="0"/>
              </a:spcBef>
              <a:spcAft>
                <a:spcPts val="1000"/>
              </a:spcAft>
              <a:buSzPts val="1400"/>
              <a:buChar char="■"/>
            </a:pPr>
            <a:r>
              <a:rPr lang="en" u="sng">
                <a:solidFill>
                  <a:schemeClr val="hlink"/>
                </a:solidFill>
                <a:hlinkClick r:id="rId9"/>
              </a:rPr>
              <a:t>Business african american man using virtual reality headset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2"/>
        <p:cNvGrpSpPr/>
        <p:nvPr/>
      </p:nvGrpSpPr>
      <p:grpSpPr>
        <a:xfrm>
          <a:off x="0" y="0"/>
          <a:ext cx="0" cy="0"/>
          <a:chOff x="0" y="0"/>
          <a:chExt cx="0" cy="0"/>
        </a:xfrm>
      </p:grpSpPr>
      <p:sp>
        <p:nvSpPr>
          <p:cNvPr id="1113" name="Google Shape;1113;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14" name="Google Shape;1114;p6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8"/>
        <p:cNvGrpSpPr/>
        <p:nvPr/>
      </p:nvGrpSpPr>
      <p:grpSpPr>
        <a:xfrm>
          <a:off x="0" y="0"/>
          <a:ext cx="0" cy="0"/>
          <a:chOff x="0" y="0"/>
          <a:chExt cx="0" cy="0"/>
        </a:xfrm>
      </p:grpSpPr>
      <p:sp>
        <p:nvSpPr>
          <p:cNvPr id="1119" name="Google Shape;1119;p6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20" name="Google Shape;1120;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4"/>
        <p:cNvGrpSpPr/>
        <p:nvPr/>
      </p:nvGrpSpPr>
      <p:grpSpPr>
        <a:xfrm>
          <a:off x="0" y="0"/>
          <a:ext cx="0" cy="0"/>
          <a:chOff x="0" y="0"/>
          <a:chExt cx="0" cy="0"/>
        </a:xfrm>
      </p:grpSpPr>
      <p:sp>
        <p:nvSpPr>
          <p:cNvPr id="1125" name="Google Shape;1125;p6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26" name="Google Shape;1126;p66"/>
          <p:cNvSpPr/>
          <p:nvPr/>
        </p:nvSpPr>
        <p:spPr>
          <a:xfrm>
            <a:off x="2583513" y="2947175"/>
            <a:ext cx="791400" cy="754200"/>
          </a:xfrm>
          <a:prstGeom prst="roundRect">
            <a:avLst>
              <a:gd name="adj" fmla="val 16667"/>
            </a:avLst>
          </a:prstGeom>
          <a:solidFill>
            <a:srgbClr val="13327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6"/>
          <p:cNvSpPr/>
          <p:nvPr/>
        </p:nvSpPr>
        <p:spPr>
          <a:xfrm>
            <a:off x="364533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4707152" y="2947175"/>
            <a:ext cx="791400" cy="754200"/>
          </a:xfrm>
          <a:prstGeom prst="roundRect">
            <a:avLst>
              <a:gd name="adj" fmla="val 16667"/>
            </a:avLst>
          </a:prstGeom>
          <a:solidFill>
            <a:srgbClr val="16419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txBox="1"/>
          <p:nvPr/>
        </p:nvSpPr>
        <p:spPr>
          <a:xfrm>
            <a:off x="25835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#133273</a:t>
            </a:r>
            <a:endParaRPr sz="1000">
              <a:solidFill>
                <a:srgbClr val="FFFFFF"/>
              </a:solidFill>
            </a:endParaRPr>
          </a:p>
        </p:txBody>
      </p:sp>
      <p:sp>
        <p:nvSpPr>
          <p:cNvPr id="1130" name="Google Shape;1130;p66"/>
          <p:cNvSpPr txBox="1"/>
          <p:nvPr/>
        </p:nvSpPr>
        <p:spPr>
          <a:xfrm>
            <a:off x="36453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31" name="Google Shape;1131;p66"/>
          <p:cNvSpPr txBox="1"/>
          <p:nvPr/>
        </p:nvSpPr>
        <p:spPr>
          <a:xfrm>
            <a:off x="47071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#164195</a:t>
            </a:r>
            <a:endParaRPr sz="1000">
              <a:solidFill>
                <a:srgbClr val="FFFFFF"/>
              </a:solidFill>
            </a:endParaRPr>
          </a:p>
        </p:txBody>
      </p:sp>
      <p:sp>
        <p:nvSpPr>
          <p:cNvPr id="1132" name="Google Shape;1132;p66"/>
          <p:cNvSpPr/>
          <p:nvPr/>
        </p:nvSpPr>
        <p:spPr>
          <a:xfrm>
            <a:off x="5768988" y="2947175"/>
            <a:ext cx="791400" cy="754200"/>
          </a:xfrm>
          <a:prstGeom prst="roundRect">
            <a:avLst>
              <a:gd name="adj" fmla="val 16667"/>
            </a:avLst>
          </a:prstGeom>
          <a:solidFill>
            <a:srgbClr val="34B7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txBox="1"/>
          <p:nvPr/>
        </p:nvSpPr>
        <p:spPr>
          <a:xfrm>
            <a:off x="57689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#34b7c7</a:t>
            </a:r>
            <a:endParaRPr sz="1000">
              <a:solidFill>
                <a:srgbClr val="FFFFFF"/>
              </a:solidFill>
            </a:endParaRPr>
          </a:p>
        </p:txBody>
      </p:sp>
      <p:sp>
        <p:nvSpPr>
          <p:cNvPr id="1134" name="Google Shape;1134;p66"/>
          <p:cNvSpPr/>
          <p:nvPr/>
        </p:nvSpPr>
        <p:spPr>
          <a:xfrm>
            <a:off x="2583513" y="3878275"/>
            <a:ext cx="791400" cy="754200"/>
          </a:xfrm>
          <a:prstGeom prst="roundRect">
            <a:avLst>
              <a:gd name="adj" fmla="val 16667"/>
            </a:avLst>
          </a:prstGeom>
          <a:solidFill>
            <a:srgbClr val="4DDC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3645332" y="3878275"/>
            <a:ext cx="791400" cy="754200"/>
          </a:xfrm>
          <a:prstGeom prst="roundRect">
            <a:avLst>
              <a:gd name="adj" fmla="val 16667"/>
            </a:avLst>
          </a:prstGeom>
          <a:solidFill>
            <a:srgbClr val="EBC7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4707152" y="3878275"/>
            <a:ext cx="791400" cy="754200"/>
          </a:xfrm>
          <a:prstGeom prst="roundRect">
            <a:avLst>
              <a:gd name="adj" fmla="val 16667"/>
            </a:avLst>
          </a:prstGeom>
          <a:solidFill>
            <a:srgbClr val="F0D7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txBox="1"/>
          <p:nvPr/>
        </p:nvSpPr>
        <p:spPr>
          <a:xfrm>
            <a:off x="25835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#4ddce4</a:t>
            </a:r>
            <a:endParaRPr sz="1000">
              <a:solidFill>
                <a:schemeClr val="dk1"/>
              </a:solidFill>
            </a:endParaRPr>
          </a:p>
        </p:txBody>
      </p:sp>
      <p:sp>
        <p:nvSpPr>
          <p:cNvPr id="1138" name="Google Shape;1138;p66"/>
          <p:cNvSpPr txBox="1"/>
          <p:nvPr/>
        </p:nvSpPr>
        <p:spPr>
          <a:xfrm>
            <a:off x="36453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#ebc71a</a:t>
            </a:r>
            <a:endParaRPr sz="1000">
              <a:solidFill>
                <a:schemeClr val="dk1"/>
              </a:solidFill>
            </a:endParaRPr>
          </a:p>
        </p:txBody>
      </p:sp>
      <p:sp>
        <p:nvSpPr>
          <p:cNvPr id="1139" name="Google Shape;1139;p66"/>
          <p:cNvSpPr txBox="1"/>
          <p:nvPr/>
        </p:nvSpPr>
        <p:spPr>
          <a:xfrm>
            <a:off x="47071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#f0d724</a:t>
            </a:r>
            <a:endParaRPr sz="1000">
              <a:solidFill>
                <a:schemeClr val="dk1"/>
              </a:solidFill>
            </a:endParaRPr>
          </a:p>
        </p:txBody>
      </p:sp>
      <p:sp>
        <p:nvSpPr>
          <p:cNvPr id="1140" name="Google Shape;1140;p66"/>
          <p:cNvSpPr/>
          <p:nvPr/>
        </p:nvSpPr>
        <p:spPr>
          <a:xfrm>
            <a:off x="5768988" y="3878275"/>
            <a:ext cx="791400" cy="754200"/>
          </a:xfrm>
          <a:prstGeom prst="roundRect">
            <a:avLst>
              <a:gd name="adj" fmla="val 16667"/>
            </a:avLst>
          </a:prstGeom>
          <a:solidFill>
            <a:srgbClr val="D7D8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txBox="1"/>
          <p:nvPr/>
        </p:nvSpPr>
        <p:spPr>
          <a:xfrm>
            <a:off x="57689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#d7d8de</a:t>
            </a:r>
            <a:endParaRPr sz="1000">
              <a:solidFill>
                <a:schemeClr val="dk1"/>
              </a:solidFill>
            </a:endParaRPr>
          </a:p>
        </p:txBody>
      </p:sp>
      <p:sp>
        <p:nvSpPr>
          <p:cNvPr id="1142" name="Google Shape;114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6"/>
        <p:cNvGrpSpPr/>
        <p:nvPr/>
      </p:nvGrpSpPr>
      <p:grpSpPr>
        <a:xfrm>
          <a:off x="0" y="0"/>
          <a:ext cx="0" cy="0"/>
          <a:chOff x="0" y="0"/>
          <a:chExt cx="0" cy="0"/>
        </a:xfrm>
      </p:grpSpPr>
      <p:sp>
        <p:nvSpPr>
          <p:cNvPr id="1147" name="Google Shape;1147;p6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48" name="Google Shape;1148;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49" name="Google Shape;1149;p6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50" name="Google Shape;1150;p6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51" name="Google Shape;1151;p6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52" name="Google Shape;1152;p6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53" name="Google Shape;1153;p6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54" name="Google Shape;1154;p6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55" name="Google Shape;1155;p6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56" name="Google Shape;1156;p6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57" name="Google Shape;1157;p6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58" name="Google Shape;1158;p6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2"/>
        <p:cNvGrpSpPr/>
        <p:nvPr/>
      </p:nvGrpSpPr>
      <p:grpSpPr>
        <a:xfrm>
          <a:off x="0" y="0"/>
          <a:ext cx="0" cy="0"/>
          <a:chOff x="0" y="0"/>
          <a:chExt cx="0" cy="0"/>
        </a:xfrm>
      </p:grpSpPr>
      <p:grpSp>
        <p:nvGrpSpPr>
          <p:cNvPr id="1163" name="Google Shape;1163;p68"/>
          <p:cNvGrpSpPr/>
          <p:nvPr/>
        </p:nvGrpSpPr>
        <p:grpSpPr>
          <a:xfrm>
            <a:off x="5048544" y="3019584"/>
            <a:ext cx="442841" cy="514271"/>
            <a:chOff x="4727025" y="1332775"/>
            <a:chExt cx="59900" cy="69625"/>
          </a:xfrm>
        </p:grpSpPr>
        <p:sp>
          <p:nvSpPr>
            <p:cNvPr id="1164" name="Google Shape;1164;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8"/>
          <p:cNvGrpSpPr/>
          <p:nvPr/>
        </p:nvGrpSpPr>
        <p:grpSpPr>
          <a:xfrm>
            <a:off x="5723860" y="2267072"/>
            <a:ext cx="500909" cy="500899"/>
            <a:chOff x="4820425" y="1329900"/>
            <a:chExt cx="70175" cy="70350"/>
          </a:xfrm>
        </p:grpSpPr>
        <p:sp>
          <p:nvSpPr>
            <p:cNvPr id="1167" name="Google Shape;1167;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8"/>
          <p:cNvGrpSpPr/>
          <p:nvPr/>
        </p:nvGrpSpPr>
        <p:grpSpPr>
          <a:xfrm>
            <a:off x="6376484" y="2278862"/>
            <a:ext cx="538135" cy="493119"/>
            <a:chOff x="4903200" y="1331525"/>
            <a:chExt cx="73575" cy="67425"/>
          </a:xfrm>
        </p:grpSpPr>
        <p:sp>
          <p:nvSpPr>
            <p:cNvPr id="1172" name="Google Shape;1172;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73" name="Google Shape;1173;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8"/>
          <p:cNvGrpSpPr/>
          <p:nvPr/>
        </p:nvGrpSpPr>
        <p:grpSpPr>
          <a:xfrm>
            <a:off x="5636435" y="3020840"/>
            <a:ext cx="544563" cy="511895"/>
            <a:chOff x="4815575" y="1416800"/>
            <a:chExt cx="73750" cy="71400"/>
          </a:xfrm>
        </p:grpSpPr>
        <p:sp>
          <p:nvSpPr>
            <p:cNvPr id="1175" name="Google Shape;1175;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68"/>
          <p:cNvGrpSpPr/>
          <p:nvPr/>
        </p:nvGrpSpPr>
        <p:grpSpPr>
          <a:xfrm>
            <a:off x="6333060" y="3020546"/>
            <a:ext cx="602914" cy="512477"/>
            <a:chOff x="4902475" y="1418875"/>
            <a:chExt cx="74500" cy="63775"/>
          </a:xfrm>
        </p:grpSpPr>
        <p:sp>
          <p:nvSpPr>
            <p:cNvPr id="1179" name="Google Shape;1179;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68"/>
          <p:cNvGrpSpPr/>
          <p:nvPr/>
        </p:nvGrpSpPr>
        <p:grpSpPr>
          <a:xfrm>
            <a:off x="5748932" y="3759785"/>
            <a:ext cx="515391" cy="525699"/>
            <a:chOff x="4818100" y="1507675"/>
            <a:chExt cx="71225" cy="71625"/>
          </a:xfrm>
        </p:grpSpPr>
        <p:sp>
          <p:nvSpPr>
            <p:cNvPr id="1182" name="Google Shape;1182;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68"/>
          <p:cNvGrpSpPr/>
          <p:nvPr/>
        </p:nvGrpSpPr>
        <p:grpSpPr>
          <a:xfrm>
            <a:off x="5087034" y="3781317"/>
            <a:ext cx="522956" cy="489869"/>
            <a:chOff x="4721450" y="1509475"/>
            <a:chExt cx="79350" cy="74325"/>
          </a:xfrm>
        </p:grpSpPr>
        <p:sp>
          <p:nvSpPr>
            <p:cNvPr id="1187" name="Google Shape;1187;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8"/>
          <p:cNvGrpSpPr/>
          <p:nvPr/>
        </p:nvGrpSpPr>
        <p:grpSpPr>
          <a:xfrm>
            <a:off x="6410277" y="3761069"/>
            <a:ext cx="525704" cy="535436"/>
            <a:chOff x="4906800" y="1507500"/>
            <a:chExt cx="70350" cy="71075"/>
          </a:xfrm>
        </p:grpSpPr>
        <p:sp>
          <p:nvSpPr>
            <p:cNvPr id="1192" name="Google Shape;1192;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68"/>
          <p:cNvGrpSpPr/>
          <p:nvPr/>
        </p:nvGrpSpPr>
        <p:grpSpPr>
          <a:xfrm>
            <a:off x="4443099" y="2267050"/>
            <a:ext cx="508054" cy="508095"/>
            <a:chOff x="3736598" y="2170606"/>
            <a:chExt cx="404889" cy="404889"/>
          </a:xfrm>
        </p:grpSpPr>
        <p:sp>
          <p:nvSpPr>
            <p:cNvPr id="1198" name="Google Shape;1198;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68"/>
          <p:cNvGrpSpPr/>
          <p:nvPr/>
        </p:nvGrpSpPr>
        <p:grpSpPr>
          <a:xfrm>
            <a:off x="3731139" y="2267145"/>
            <a:ext cx="575790" cy="507904"/>
            <a:chOff x="3161917" y="2170682"/>
            <a:chExt cx="458870" cy="404737"/>
          </a:xfrm>
        </p:grpSpPr>
        <p:sp>
          <p:nvSpPr>
            <p:cNvPr id="1203" name="Google Shape;1203;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04" name="Google Shape;1204;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68"/>
          <p:cNvGrpSpPr/>
          <p:nvPr/>
        </p:nvGrpSpPr>
        <p:grpSpPr>
          <a:xfrm>
            <a:off x="3758669" y="3027517"/>
            <a:ext cx="520730" cy="498567"/>
            <a:chOff x="3179914" y="2889488"/>
            <a:chExt cx="422876" cy="404911"/>
          </a:xfrm>
        </p:grpSpPr>
        <p:sp>
          <p:nvSpPr>
            <p:cNvPr id="1207" name="Google Shape;1207;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68"/>
          <p:cNvGrpSpPr/>
          <p:nvPr/>
        </p:nvGrpSpPr>
        <p:grpSpPr>
          <a:xfrm>
            <a:off x="4387349" y="3027477"/>
            <a:ext cx="516145" cy="498648"/>
            <a:chOff x="3729467" y="2889422"/>
            <a:chExt cx="419153" cy="404977"/>
          </a:xfrm>
        </p:grpSpPr>
        <p:sp>
          <p:nvSpPr>
            <p:cNvPr id="1214" name="Google Shape;1214;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1" name="Google Shape;1221;p6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68"/>
          <p:cNvGrpSpPr/>
          <p:nvPr/>
        </p:nvGrpSpPr>
        <p:grpSpPr>
          <a:xfrm>
            <a:off x="7107677" y="2474362"/>
            <a:ext cx="166473" cy="141497"/>
            <a:chOff x="4660325" y="1866850"/>
            <a:chExt cx="68350" cy="58100"/>
          </a:xfrm>
        </p:grpSpPr>
        <p:sp>
          <p:nvSpPr>
            <p:cNvPr id="1226" name="Google Shape;1226;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8"/>
          <p:cNvGrpSpPr/>
          <p:nvPr/>
        </p:nvGrpSpPr>
        <p:grpSpPr>
          <a:xfrm>
            <a:off x="7417022" y="2500086"/>
            <a:ext cx="162515" cy="90049"/>
            <a:chOff x="4791775" y="1877500"/>
            <a:chExt cx="66725" cy="36975"/>
          </a:xfrm>
        </p:grpSpPr>
        <p:sp>
          <p:nvSpPr>
            <p:cNvPr id="1229" name="Google Shape;1229;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8"/>
          <p:cNvGrpSpPr/>
          <p:nvPr/>
        </p:nvGrpSpPr>
        <p:grpSpPr>
          <a:xfrm>
            <a:off x="7738734" y="2500086"/>
            <a:ext cx="144979" cy="90049"/>
            <a:chOff x="4923925" y="1877500"/>
            <a:chExt cx="59525" cy="36975"/>
          </a:xfrm>
        </p:grpSpPr>
        <p:sp>
          <p:nvSpPr>
            <p:cNvPr id="1232" name="Google Shape;1232;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8"/>
          <p:cNvGrpSpPr/>
          <p:nvPr/>
        </p:nvGrpSpPr>
        <p:grpSpPr>
          <a:xfrm>
            <a:off x="8033226" y="2482277"/>
            <a:ext cx="141447" cy="125667"/>
            <a:chOff x="5058450" y="1870100"/>
            <a:chExt cx="58075" cy="51600"/>
          </a:xfrm>
        </p:grpSpPr>
        <p:sp>
          <p:nvSpPr>
            <p:cNvPr id="1235" name="Google Shape;1235;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8"/>
          <p:cNvGrpSpPr/>
          <p:nvPr/>
        </p:nvGrpSpPr>
        <p:grpSpPr>
          <a:xfrm>
            <a:off x="7447741" y="2904685"/>
            <a:ext cx="101077" cy="107645"/>
            <a:chOff x="4811425" y="2065025"/>
            <a:chExt cx="41500" cy="44200"/>
          </a:xfrm>
        </p:grpSpPr>
        <p:sp>
          <p:nvSpPr>
            <p:cNvPr id="1238" name="Google Shape;1238;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8"/>
          <p:cNvGrpSpPr/>
          <p:nvPr/>
        </p:nvGrpSpPr>
        <p:grpSpPr>
          <a:xfrm>
            <a:off x="7740178" y="2904898"/>
            <a:ext cx="120867" cy="107218"/>
            <a:chOff x="4929875" y="2065025"/>
            <a:chExt cx="49625" cy="44025"/>
          </a:xfrm>
        </p:grpSpPr>
        <p:sp>
          <p:nvSpPr>
            <p:cNvPr id="1241" name="Google Shape;1241;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8"/>
          <p:cNvGrpSpPr/>
          <p:nvPr/>
        </p:nvGrpSpPr>
        <p:grpSpPr>
          <a:xfrm>
            <a:off x="8068847" y="2907912"/>
            <a:ext cx="70206" cy="101191"/>
            <a:chOff x="5083925" y="2066350"/>
            <a:chExt cx="28825" cy="41550"/>
          </a:xfrm>
        </p:grpSpPr>
        <p:sp>
          <p:nvSpPr>
            <p:cNvPr id="1244" name="Google Shape;1244;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8"/>
          <p:cNvGrpSpPr/>
          <p:nvPr/>
        </p:nvGrpSpPr>
        <p:grpSpPr>
          <a:xfrm>
            <a:off x="7100401" y="2923559"/>
            <a:ext cx="181026" cy="69896"/>
            <a:chOff x="4659775" y="2072775"/>
            <a:chExt cx="74325" cy="28700"/>
          </a:xfrm>
        </p:grpSpPr>
        <p:sp>
          <p:nvSpPr>
            <p:cNvPr id="1247" name="Google Shape;1247;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8"/>
          <p:cNvGrpSpPr/>
          <p:nvPr/>
        </p:nvGrpSpPr>
        <p:grpSpPr>
          <a:xfrm>
            <a:off x="8020257" y="2714124"/>
            <a:ext cx="167387" cy="89197"/>
            <a:chOff x="4662475" y="1976500"/>
            <a:chExt cx="68725" cy="36625"/>
          </a:xfrm>
        </p:grpSpPr>
        <p:sp>
          <p:nvSpPr>
            <p:cNvPr id="1251" name="Google Shape;1251;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68"/>
          <p:cNvGrpSpPr/>
          <p:nvPr/>
        </p:nvGrpSpPr>
        <p:grpSpPr>
          <a:xfrm>
            <a:off x="7717162" y="2717564"/>
            <a:ext cx="166899" cy="82317"/>
            <a:chOff x="4920150" y="1977875"/>
            <a:chExt cx="68525" cy="33800"/>
          </a:xfrm>
        </p:grpSpPr>
        <p:sp>
          <p:nvSpPr>
            <p:cNvPr id="1255" name="Google Shape;1255;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8"/>
          <p:cNvGrpSpPr/>
          <p:nvPr/>
        </p:nvGrpSpPr>
        <p:grpSpPr>
          <a:xfrm>
            <a:off x="7128319" y="3121482"/>
            <a:ext cx="125190" cy="127858"/>
            <a:chOff x="4676550" y="2160575"/>
            <a:chExt cx="51400" cy="52500"/>
          </a:xfrm>
        </p:grpSpPr>
        <p:sp>
          <p:nvSpPr>
            <p:cNvPr id="1259" name="Google Shape;1259;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8"/>
          <p:cNvGrpSpPr/>
          <p:nvPr/>
        </p:nvGrpSpPr>
        <p:grpSpPr>
          <a:xfrm>
            <a:off x="7425577" y="3128514"/>
            <a:ext cx="145405" cy="113794"/>
            <a:chOff x="4768325" y="2163475"/>
            <a:chExt cx="59700" cy="46725"/>
          </a:xfrm>
        </p:grpSpPr>
        <p:sp>
          <p:nvSpPr>
            <p:cNvPr id="1263" name="Google Shape;1263;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6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 name="Google Shape;1271;p68"/>
          <p:cNvGrpSpPr/>
          <p:nvPr/>
        </p:nvGrpSpPr>
        <p:grpSpPr>
          <a:xfrm>
            <a:off x="7441895" y="3383608"/>
            <a:ext cx="112768" cy="106853"/>
            <a:chOff x="4768575" y="2253950"/>
            <a:chExt cx="46300" cy="43875"/>
          </a:xfrm>
        </p:grpSpPr>
        <p:sp>
          <p:nvSpPr>
            <p:cNvPr id="1272" name="Google Shape;1272;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68"/>
          <p:cNvGrpSpPr/>
          <p:nvPr/>
        </p:nvGrpSpPr>
        <p:grpSpPr>
          <a:xfrm>
            <a:off x="7741518" y="3872634"/>
            <a:ext cx="118187" cy="146246"/>
            <a:chOff x="4960900" y="2433225"/>
            <a:chExt cx="48525" cy="60050"/>
          </a:xfrm>
        </p:grpSpPr>
        <p:sp>
          <p:nvSpPr>
            <p:cNvPr id="1275" name="Google Shape;1275;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68"/>
          <p:cNvGrpSpPr/>
          <p:nvPr/>
        </p:nvGrpSpPr>
        <p:grpSpPr>
          <a:xfrm>
            <a:off x="7430083" y="4136695"/>
            <a:ext cx="136394" cy="143810"/>
            <a:chOff x="4854075" y="2527625"/>
            <a:chExt cx="56000" cy="59050"/>
          </a:xfrm>
        </p:grpSpPr>
        <p:sp>
          <p:nvSpPr>
            <p:cNvPr id="1278" name="Google Shape;1278;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6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68"/>
          <p:cNvGrpSpPr/>
          <p:nvPr/>
        </p:nvGrpSpPr>
        <p:grpSpPr>
          <a:xfrm>
            <a:off x="8054294" y="3600439"/>
            <a:ext cx="99312" cy="160797"/>
            <a:chOff x="5059700" y="2334775"/>
            <a:chExt cx="40775" cy="66025"/>
          </a:xfrm>
        </p:grpSpPr>
        <p:sp>
          <p:nvSpPr>
            <p:cNvPr id="1284" name="Google Shape;1284;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8"/>
          <p:cNvGrpSpPr/>
          <p:nvPr/>
        </p:nvGrpSpPr>
        <p:grpSpPr>
          <a:xfrm>
            <a:off x="8011458" y="3865571"/>
            <a:ext cx="184984" cy="160371"/>
            <a:chOff x="5037700" y="2430325"/>
            <a:chExt cx="75950" cy="65850"/>
          </a:xfrm>
        </p:grpSpPr>
        <p:sp>
          <p:nvSpPr>
            <p:cNvPr id="1294" name="Google Shape;1294;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8"/>
          <p:cNvGrpSpPr/>
          <p:nvPr/>
        </p:nvGrpSpPr>
        <p:grpSpPr>
          <a:xfrm>
            <a:off x="7430964" y="3632023"/>
            <a:ext cx="173014" cy="97629"/>
            <a:chOff x="4756975" y="2341800"/>
            <a:chExt cx="91975" cy="51925"/>
          </a:xfrm>
        </p:grpSpPr>
        <p:sp>
          <p:nvSpPr>
            <p:cNvPr id="1297" name="Google Shape;1297;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8"/>
          <p:cNvGrpSpPr/>
          <p:nvPr/>
        </p:nvGrpSpPr>
        <p:grpSpPr>
          <a:xfrm>
            <a:off x="7697901" y="4120720"/>
            <a:ext cx="212497" cy="175761"/>
            <a:chOff x="4943575" y="2516350"/>
            <a:chExt cx="98675" cy="81700"/>
          </a:xfrm>
        </p:grpSpPr>
        <p:sp>
          <p:nvSpPr>
            <p:cNvPr id="1318" name="Google Shape;1318;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8"/>
          <p:cNvGrpSpPr/>
          <p:nvPr/>
        </p:nvGrpSpPr>
        <p:grpSpPr>
          <a:xfrm>
            <a:off x="1955962" y="3346963"/>
            <a:ext cx="965351" cy="134611"/>
            <a:chOff x="4411970" y="2962952"/>
            <a:chExt cx="706544" cy="104212"/>
          </a:xfrm>
        </p:grpSpPr>
        <p:sp>
          <p:nvSpPr>
            <p:cNvPr id="1397" name="Google Shape;1397;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8"/>
          <p:cNvGrpSpPr/>
          <p:nvPr/>
        </p:nvGrpSpPr>
        <p:grpSpPr>
          <a:xfrm>
            <a:off x="1955962" y="2935877"/>
            <a:ext cx="960158" cy="289172"/>
            <a:chOff x="4411970" y="2726085"/>
            <a:chExt cx="643107" cy="193659"/>
          </a:xfrm>
        </p:grpSpPr>
        <p:sp>
          <p:nvSpPr>
            <p:cNvPr id="1402" name="Google Shape;1402;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68"/>
          <p:cNvGrpSpPr/>
          <p:nvPr/>
        </p:nvGrpSpPr>
        <p:grpSpPr>
          <a:xfrm>
            <a:off x="958854" y="3201987"/>
            <a:ext cx="833173" cy="259209"/>
            <a:chOff x="4411970" y="4340222"/>
            <a:chExt cx="779467" cy="242683"/>
          </a:xfrm>
        </p:grpSpPr>
        <p:sp>
          <p:nvSpPr>
            <p:cNvPr id="1406" name="Google Shape;1406;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8"/>
          <p:cNvGrpSpPr/>
          <p:nvPr/>
        </p:nvGrpSpPr>
        <p:grpSpPr>
          <a:xfrm>
            <a:off x="1955962" y="2597733"/>
            <a:ext cx="965160" cy="216230"/>
            <a:chOff x="4411970" y="2468674"/>
            <a:chExt cx="747317" cy="167425"/>
          </a:xfrm>
        </p:grpSpPr>
        <p:sp>
          <p:nvSpPr>
            <p:cNvPr id="1410" name="Google Shape;1410;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8"/>
          <p:cNvGrpSpPr/>
          <p:nvPr/>
        </p:nvGrpSpPr>
        <p:grpSpPr>
          <a:xfrm>
            <a:off x="954709" y="2502450"/>
            <a:ext cx="810451" cy="319148"/>
            <a:chOff x="4411970" y="3686602"/>
            <a:chExt cx="797845" cy="314215"/>
          </a:xfrm>
        </p:grpSpPr>
        <p:sp>
          <p:nvSpPr>
            <p:cNvPr id="1413" name="Google Shape;1413;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68"/>
          <p:cNvGrpSpPr/>
          <p:nvPr/>
        </p:nvGrpSpPr>
        <p:grpSpPr>
          <a:xfrm>
            <a:off x="954806" y="2256974"/>
            <a:ext cx="1970333" cy="208784"/>
            <a:chOff x="6336019" y="3733725"/>
            <a:chExt cx="2566206" cy="351310"/>
          </a:xfrm>
        </p:grpSpPr>
        <p:sp>
          <p:nvSpPr>
            <p:cNvPr id="1420" name="Google Shape;1420;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8"/>
          <p:cNvGrpSpPr/>
          <p:nvPr/>
        </p:nvGrpSpPr>
        <p:grpSpPr>
          <a:xfrm>
            <a:off x="1955962" y="3864529"/>
            <a:ext cx="946551" cy="153200"/>
            <a:chOff x="4404545" y="3301592"/>
            <a:chExt cx="782403" cy="129272"/>
          </a:xfrm>
        </p:grpSpPr>
        <p:sp>
          <p:nvSpPr>
            <p:cNvPr id="1425" name="Google Shape;1425;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8"/>
          <p:cNvGrpSpPr/>
          <p:nvPr/>
        </p:nvGrpSpPr>
        <p:grpSpPr>
          <a:xfrm>
            <a:off x="1955962" y="3603488"/>
            <a:ext cx="962257" cy="139127"/>
            <a:chOff x="4411970" y="3131459"/>
            <a:chExt cx="710520" cy="117397"/>
          </a:xfrm>
        </p:grpSpPr>
        <p:sp>
          <p:nvSpPr>
            <p:cNvPr id="1428" name="Google Shape;1428;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6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68"/>
          <p:cNvGrpSpPr/>
          <p:nvPr/>
        </p:nvGrpSpPr>
        <p:grpSpPr>
          <a:xfrm>
            <a:off x="956107" y="3538282"/>
            <a:ext cx="823838" cy="458988"/>
            <a:chOff x="4411970" y="1801825"/>
            <a:chExt cx="734586" cy="409262"/>
          </a:xfrm>
        </p:grpSpPr>
        <p:sp>
          <p:nvSpPr>
            <p:cNvPr id="1432" name="Google Shape;1432;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8"/>
          <p:cNvGrpSpPr/>
          <p:nvPr/>
        </p:nvGrpSpPr>
        <p:grpSpPr>
          <a:xfrm>
            <a:off x="956107" y="4086708"/>
            <a:ext cx="856348" cy="212039"/>
            <a:chOff x="4411970" y="2233974"/>
            <a:chExt cx="763574" cy="189068"/>
          </a:xfrm>
        </p:grpSpPr>
        <p:sp>
          <p:nvSpPr>
            <p:cNvPr id="1435" name="Google Shape;1435;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8"/>
          <p:cNvGrpSpPr/>
          <p:nvPr/>
        </p:nvGrpSpPr>
        <p:grpSpPr>
          <a:xfrm>
            <a:off x="3066303" y="2262044"/>
            <a:ext cx="511602" cy="511602"/>
            <a:chOff x="5681300" y="2527788"/>
            <a:chExt cx="805800" cy="805800"/>
          </a:xfrm>
        </p:grpSpPr>
        <p:sp>
          <p:nvSpPr>
            <p:cNvPr id="1438" name="Google Shape;1438;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68"/>
          <p:cNvGrpSpPr/>
          <p:nvPr/>
        </p:nvGrpSpPr>
        <p:grpSpPr>
          <a:xfrm>
            <a:off x="3063497" y="3028627"/>
            <a:ext cx="513021" cy="512935"/>
            <a:chOff x="4049800" y="640400"/>
            <a:chExt cx="858900" cy="858900"/>
          </a:xfrm>
        </p:grpSpPr>
        <p:sp>
          <p:nvSpPr>
            <p:cNvPr id="1441" name="Google Shape;1441;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68"/>
          <p:cNvGrpSpPr/>
          <p:nvPr/>
        </p:nvGrpSpPr>
        <p:grpSpPr>
          <a:xfrm>
            <a:off x="2980696" y="3680519"/>
            <a:ext cx="686489" cy="686585"/>
            <a:chOff x="5080188" y="927900"/>
            <a:chExt cx="961200" cy="961200"/>
          </a:xfrm>
        </p:grpSpPr>
        <p:sp>
          <p:nvSpPr>
            <p:cNvPr id="1444" name="Google Shape;1444;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8"/>
          <p:cNvGrpSpPr/>
          <p:nvPr/>
        </p:nvGrpSpPr>
        <p:grpSpPr>
          <a:xfrm>
            <a:off x="3763848" y="3773248"/>
            <a:ext cx="510373" cy="510937"/>
            <a:chOff x="7508249" y="1522825"/>
            <a:chExt cx="1326332" cy="1322987"/>
          </a:xfrm>
        </p:grpSpPr>
        <p:sp>
          <p:nvSpPr>
            <p:cNvPr id="1453" name="Google Shape;1453;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68"/>
          <p:cNvGrpSpPr/>
          <p:nvPr/>
        </p:nvGrpSpPr>
        <p:grpSpPr>
          <a:xfrm>
            <a:off x="4455441" y="3774653"/>
            <a:ext cx="492652" cy="503348"/>
            <a:chOff x="6039282" y="1042577"/>
            <a:chExt cx="734315" cy="731929"/>
          </a:xfrm>
        </p:grpSpPr>
        <p:sp>
          <p:nvSpPr>
            <p:cNvPr id="1464" name="Google Shape;1464;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68"/>
          <p:cNvGrpSpPr/>
          <p:nvPr/>
        </p:nvGrpSpPr>
        <p:grpSpPr>
          <a:xfrm>
            <a:off x="5095855" y="2270694"/>
            <a:ext cx="483304" cy="504902"/>
            <a:chOff x="1825800" y="1651625"/>
            <a:chExt cx="568125" cy="591775"/>
          </a:xfrm>
        </p:grpSpPr>
        <p:sp>
          <p:nvSpPr>
            <p:cNvPr id="1486" name="Google Shape;1486;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2" name="Google Shape;1492;p6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97" name="Google Shape;1497;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a:extLst>
            <a:ext uri="{FF2B5EF4-FFF2-40B4-BE49-F238E27FC236}">
              <a16:creationId xmlns:a16="http://schemas.microsoft.com/office/drawing/2014/main" id="{6C1A31FF-2ED9-1F87-8F4C-8A468316631C}"/>
            </a:ext>
          </a:extLst>
        </p:cNvPr>
        <p:cNvGrpSpPr/>
        <p:nvPr/>
      </p:nvGrpSpPr>
      <p:grpSpPr>
        <a:xfrm>
          <a:off x="0" y="0"/>
          <a:ext cx="0" cy="0"/>
          <a:chOff x="0" y="0"/>
          <a:chExt cx="0" cy="0"/>
        </a:xfrm>
      </p:grpSpPr>
      <p:sp>
        <p:nvSpPr>
          <p:cNvPr id="493" name="Google Shape;493;p35">
            <a:extLst>
              <a:ext uri="{FF2B5EF4-FFF2-40B4-BE49-F238E27FC236}">
                <a16:creationId xmlns:a16="http://schemas.microsoft.com/office/drawing/2014/main" id="{7808C52D-DED1-812B-0CAE-E06FD1285DB0}"/>
              </a:ext>
            </a:extLst>
          </p:cNvPr>
          <p:cNvSpPr txBox="1">
            <a:spLocks noGrp="1"/>
          </p:cNvSpPr>
          <p:nvPr>
            <p:ph type="title"/>
          </p:nvPr>
        </p:nvSpPr>
        <p:spPr>
          <a:xfrm>
            <a:off x="0" y="2719200"/>
            <a:ext cx="9144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Root cause analysis</a:t>
            </a:r>
          </a:p>
        </p:txBody>
      </p:sp>
      <p:sp>
        <p:nvSpPr>
          <p:cNvPr id="495" name="Google Shape;495;p35">
            <a:extLst>
              <a:ext uri="{FF2B5EF4-FFF2-40B4-BE49-F238E27FC236}">
                <a16:creationId xmlns:a16="http://schemas.microsoft.com/office/drawing/2014/main" id="{BA8E13C5-CD2A-CC2F-680D-12E0F090C80C}"/>
              </a:ext>
            </a:extLst>
          </p:cNvPr>
          <p:cNvSpPr txBox="1">
            <a:spLocks noGrp="1"/>
          </p:cNvSpPr>
          <p:nvPr>
            <p:ph type="title" idx="2"/>
          </p:nvPr>
        </p:nvSpPr>
        <p:spPr>
          <a:xfrm>
            <a:off x="3813150" y="1181775"/>
            <a:ext cx="15177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96" name="Google Shape;496;p35">
            <a:extLst>
              <a:ext uri="{FF2B5EF4-FFF2-40B4-BE49-F238E27FC236}">
                <a16:creationId xmlns:a16="http://schemas.microsoft.com/office/drawing/2014/main" id="{8F3FFAC2-3ADA-4655-E8C1-34DB25B683FC}"/>
              </a:ext>
            </a:extLst>
          </p:cNvPr>
          <p:cNvSpPr/>
          <p:nvPr/>
        </p:nvSpPr>
        <p:spPr>
          <a:xfrm rot="10800000" flipH="1">
            <a:off x="-2267827" y="995394"/>
            <a:ext cx="1994581"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65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grpSp>
        <p:nvGrpSpPr>
          <p:cNvPr id="1502" name="Google Shape;1502;p69"/>
          <p:cNvGrpSpPr/>
          <p:nvPr/>
        </p:nvGrpSpPr>
        <p:grpSpPr>
          <a:xfrm>
            <a:off x="722059" y="955168"/>
            <a:ext cx="2492868" cy="1379876"/>
            <a:chOff x="2654821" y="2311071"/>
            <a:chExt cx="2279715" cy="1262120"/>
          </a:xfrm>
        </p:grpSpPr>
        <p:grpSp>
          <p:nvGrpSpPr>
            <p:cNvPr id="1503" name="Google Shape;1503;p69"/>
            <p:cNvGrpSpPr/>
            <p:nvPr/>
          </p:nvGrpSpPr>
          <p:grpSpPr>
            <a:xfrm>
              <a:off x="4034269" y="2840745"/>
              <a:ext cx="40212" cy="36437"/>
              <a:chOff x="4293400" y="2574725"/>
              <a:chExt cx="84425" cy="80100"/>
            </a:xfrm>
          </p:grpSpPr>
          <p:sp>
            <p:nvSpPr>
              <p:cNvPr id="1504" name="Google Shape;1504;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505" name="Google Shape;1505;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9"/>
            <p:cNvGrpSpPr/>
            <p:nvPr/>
          </p:nvGrpSpPr>
          <p:grpSpPr>
            <a:xfrm>
              <a:off x="3894606" y="2334874"/>
              <a:ext cx="913198" cy="518984"/>
              <a:chOff x="4000175" y="1462675"/>
              <a:chExt cx="1917275" cy="1140875"/>
            </a:xfrm>
          </p:grpSpPr>
          <p:sp>
            <p:nvSpPr>
              <p:cNvPr id="1507" name="Google Shape;1507;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508" name="Google Shape;1508;p69"/>
              <p:cNvGrpSpPr/>
              <p:nvPr/>
            </p:nvGrpSpPr>
            <p:grpSpPr>
              <a:xfrm>
                <a:off x="4000175" y="1462675"/>
                <a:ext cx="1917275" cy="1140875"/>
                <a:chOff x="4000175" y="1462675"/>
                <a:chExt cx="1917275" cy="1140875"/>
              </a:xfrm>
            </p:grpSpPr>
            <p:sp>
              <p:nvSpPr>
                <p:cNvPr id="1509" name="Google Shape;1509;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510" name="Google Shape;1510;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4" name="Google Shape;1514;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5" name="Google Shape;1515;p69"/>
            <p:cNvGrpSpPr/>
            <p:nvPr/>
          </p:nvGrpSpPr>
          <p:grpSpPr>
            <a:xfrm>
              <a:off x="3875768" y="2846704"/>
              <a:ext cx="44796" cy="47366"/>
              <a:chOff x="3960625" y="2587825"/>
              <a:chExt cx="94050" cy="104125"/>
            </a:xfrm>
          </p:grpSpPr>
          <p:sp>
            <p:nvSpPr>
              <p:cNvPr id="1516" name="Google Shape;1516;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517" name="Google Shape;1517;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9"/>
            <p:cNvGrpSpPr/>
            <p:nvPr/>
          </p:nvGrpSpPr>
          <p:grpSpPr>
            <a:xfrm>
              <a:off x="3782759" y="2807162"/>
              <a:ext cx="82686" cy="85487"/>
              <a:chOff x="3765350" y="2500900"/>
              <a:chExt cx="173600" cy="187925"/>
            </a:xfrm>
          </p:grpSpPr>
          <p:sp>
            <p:nvSpPr>
              <p:cNvPr id="1519" name="Google Shape;1519;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520" name="Google Shape;1520;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69"/>
            <p:cNvGrpSpPr/>
            <p:nvPr/>
          </p:nvGrpSpPr>
          <p:grpSpPr>
            <a:xfrm>
              <a:off x="3775674" y="2798496"/>
              <a:ext cx="40545" cy="23564"/>
              <a:chOff x="3750475" y="2481850"/>
              <a:chExt cx="85125" cy="51800"/>
            </a:xfrm>
          </p:grpSpPr>
          <p:sp>
            <p:nvSpPr>
              <p:cNvPr id="1526" name="Google Shape;1526;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528" name="Google Shape;1528;p69"/>
            <p:cNvGrpSpPr/>
            <p:nvPr/>
          </p:nvGrpSpPr>
          <p:grpSpPr>
            <a:xfrm>
              <a:off x="3716946" y="2776024"/>
              <a:ext cx="81971" cy="76912"/>
              <a:chOff x="3627175" y="2432450"/>
              <a:chExt cx="172100" cy="169075"/>
            </a:xfrm>
          </p:grpSpPr>
          <p:sp>
            <p:nvSpPr>
              <p:cNvPr id="1529" name="Google Shape;1529;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531" name="Google Shape;1531;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532" name="Google Shape;1532;p69"/>
            <p:cNvGrpSpPr/>
            <p:nvPr/>
          </p:nvGrpSpPr>
          <p:grpSpPr>
            <a:xfrm>
              <a:off x="3685682" y="2845624"/>
              <a:ext cx="29311" cy="45055"/>
              <a:chOff x="3561536" y="2585450"/>
              <a:chExt cx="61539" cy="99045"/>
            </a:xfrm>
          </p:grpSpPr>
          <p:sp>
            <p:nvSpPr>
              <p:cNvPr id="1533" name="Google Shape;1533;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535" name="Google Shape;1535;p69"/>
            <p:cNvGrpSpPr/>
            <p:nvPr/>
          </p:nvGrpSpPr>
          <p:grpSpPr>
            <a:xfrm>
              <a:off x="3849905" y="2572252"/>
              <a:ext cx="74339" cy="119559"/>
              <a:chOff x="3906325" y="1984500"/>
              <a:chExt cx="156075" cy="262825"/>
            </a:xfrm>
          </p:grpSpPr>
          <p:sp>
            <p:nvSpPr>
              <p:cNvPr id="1536" name="Google Shape;1536;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537" name="Google Shape;1537;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69"/>
            <p:cNvGrpSpPr/>
            <p:nvPr/>
          </p:nvGrpSpPr>
          <p:grpSpPr>
            <a:xfrm>
              <a:off x="2654821" y="2414345"/>
              <a:ext cx="667570" cy="558731"/>
              <a:chOff x="1397225" y="1637375"/>
              <a:chExt cx="1401575" cy="1228250"/>
            </a:xfrm>
          </p:grpSpPr>
          <p:sp>
            <p:nvSpPr>
              <p:cNvPr id="1539" name="Google Shape;1539;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540" name="Google Shape;1540;p69"/>
              <p:cNvGrpSpPr/>
              <p:nvPr/>
            </p:nvGrpSpPr>
            <p:grpSpPr>
              <a:xfrm>
                <a:off x="1397225" y="1637375"/>
                <a:ext cx="1398775" cy="1228250"/>
                <a:chOff x="1397225" y="1637375"/>
                <a:chExt cx="1398775" cy="1228250"/>
              </a:xfrm>
            </p:grpSpPr>
            <p:sp>
              <p:nvSpPr>
                <p:cNvPr id="1541" name="Google Shape;1541;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3" name="Google Shape;1543;p69"/>
            <p:cNvGrpSpPr/>
            <p:nvPr/>
          </p:nvGrpSpPr>
          <p:grpSpPr>
            <a:xfrm>
              <a:off x="3230417" y="3103734"/>
              <a:ext cx="282982" cy="280332"/>
              <a:chOff x="2605700" y="3152850"/>
              <a:chExt cx="594125" cy="616250"/>
            </a:xfrm>
          </p:grpSpPr>
          <p:sp>
            <p:nvSpPr>
              <p:cNvPr id="1544" name="Google Shape;1544;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545" name="Google Shape;1545;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46" name="Google Shape;1546;p69"/>
            <p:cNvGrpSpPr/>
            <p:nvPr/>
          </p:nvGrpSpPr>
          <p:grpSpPr>
            <a:xfrm>
              <a:off x="3265985" y="3226989"/>
              <a:ext cx="87151" cy="346202"/>
              <a:chOff x="2680375" y="3423800"/>
              <a:chExt cx="182975" cy="761050"/>
            </a:xfrm>
          </p:grpSpPr>
          <p:sp>
            <p:nvSpPr>
              <p:cNvPr id="1547" name="Google Shape;1547;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548" name="Google Shape;1548;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9"/>
            <p:cNvGrpSpPr/>
            <p:nvPr/>
          </p:nvGrpSpPr>
          <p:grpSpPr>
            <a:xfrm>
              <a:off x="3855466" y="3289811"/>
              <a:ext cx="112514" cy="94210"/>
              <a:chOff x="3918000" y="3561900"/>
              <a:chExt cx="236225" cy="207100"/>
            </a:xfrm>
          </p:grpSpPr>
          <p:sp>
            <p:nvSpPr>
              <p:cNvPr id="1550" name="Google Shape;1550;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551" name="Google Shape;1551;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55" name="Google Shape;1555;p69"/>
            <p:cNvGrpSpPr/>
            <p:nvPr/>
          </p:nvGrpSpPr>
          <p:grpSpPr>
            <a:xfrm>
              <a:off x="2905224" y="2311071"/>
              <a:ext cx="596721" cy="528992"/>
              <a:chOff x="1922950" y="1410350"/>
              <a:chExt cx="1252825" cy="1162875"/>
            </a:xfrm>
          </p:grpSpPr>
          <p:sp>
            <p:nvSpPr>
              <p:cNvPr id="1556" name="Google Shape;1556;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72" name="Google Shape;1572;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2" name="Google Shape;1592;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3" name="Google Shape;1593;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9"/>
            <p:cNvGrpSpPr/>
            <p:nvPr/>
          </p:nvGrpSpPr>
          <p:grpSpPr>
            <a:xfrm>
              <a:off x="3280929" y="3294542"/>
              <a:ext cx="109894" cy="272224"/>
              <a:chOff x="2711750" y="3572300"/>
              <a:chExt cx="230725" cy="598425"/>
            </a:xfrm>
          </p:grpSpPr>
          <p:sp>
            <p:nvSpPr>
              <p:cNvPr id="1595" name="Google Shape;1595;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69"/>
            <p:cNvGrpSpPr/>
            <p:nvPr/>
          </p:nvGrpSpPr>
          <p:grpSpPr>
            <a:xfrm>
              <a:off x="3790439" y="2408636"/>
              <a:ext cx="73017" cy="75684"/>
              <a:chOff x="3781475" y="1624825"/>
              <a:chExt cx="153300" cy="166375"/>
            </a:xfrm>
          </p:grpSpPr>
          <p:sp>
            <p:nvSpPr>
              <p:cNvPr id="1599" name="Google Shape;1599;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69"/>
            <p:cNvGrpSpPr/>
            <p:nvPr/>
          </p:nvGrpSpPr>
          <p:grpSpPr>
            <a:xfrm>
              <a:off x="4403342" y="3107749"/>
              <a:ext cx="316680" cy="101374"/>
              <a:chOff x="5068275" y="3161675"/>
              <a:chExt cx="664875" cy="222850"/>
            </a:xfrm>
          </p:grpSpPr>
          <p:sp>
            <p:nvSpPr>
              <p:cNvPr id="1611" name="Google Shape;1611;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69"/>
            <p:cNvGrpSpPr/>
            <p:nvPr/>
          </p:nvGrpSpPr>
          <p:grpSpPr>
            <a:xfrm>
              <a:off x="3697513" y="2707266"/>
              <a:ext cx="59549" cy="79733"/>
              <a:chOff x="3586375" y="2281300"/>
              <a:chExt cx="125025" cy="175275"/>
            </a:xfrm>
          </p:grpSpPr>
          <p:sp>
            <p:nvSpPr>
              <p:cNvPr id="1645" name="Google Shape;1645;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69"/>
            <p:cNvGrpSpPr/>
            <p:nvPr/>
          </p:nvGrpSpPr>
          <p:grpSpPr>
            <a:xfrm>
              <a:off x="4513224" y="3221724"/>
              <a:ext cx="274563" cy="280321"/>
              <a:chOff x="5298975" y="3412225"/>
              <a:chExt cx="576450" cy="616225"/>
            </a:xfrm>
          </p:grpSpPr>
          <p:sp>
            <p:nvSpPr>
              <p:cNvPr id="1649" name="Google Shape;1649;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0" name="Google Shape;1650;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9"/>
            <p:cNvGrpSpPr/>
            <p:nvPr/>
          </p:nvGrpSpPr>
          <p:grpSpPr>
            <a:xfrm>
              <a:off x="4824403" y="3421846"/>
              <a:ext cx="110132" cy="130647"/>
              <a:chOff x="5952300" y="3852150"/>
              <a:chExt cx="231225" cy="287200"/>
            </a:xfrm>
          </p:grpSpPr>
          <p:sp>
            <p:nvSpPr>
              <p:cNvPr id="1652" name="Google Shape;1652;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69"/>
            <p:cNvGrpSpPr/>
            <p:nvPr/>
          </p:nvGrpSpPr>
          <p:grpSpPr>
            <a:xfrm>
              <a:off x="4295710" y="3079670"/>
              <a:ext cx="14968" cy="27135"/>
              <a:chOff x="4842300" y="3099950"/>
              <a:chExt cx="31425" cy="59650"/>
            </a:xfrm>
          </p:grpSpPr>
          <p:sp>
            <p:nvSpPr>
              <p:cNvPr id="1663" name="Google Shape;1663;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7" name="Google Shape;1667;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69"/>
            <p:cNvGrpSpPr/>
            <p:nvPr/>
          </p:nvGrpSpPr>
          <p:grpSpPr>
            <a:xfrm>
              <a:off x="3831056" y="2816010"/>
              <a:ext cx="37378" cy="27612"/>
              <a:chOff x="3866750" y="2520350"/>
              <a:chExt cx="78475" cy="60700"/>
            </a:xfrm>
          </p:grpSpPr>
          <p:sp>
            <p:nvSpPr>
              <p:cNvPr id="1676" name="Google Shape;1676;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0" name="Google Shape;1680;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7" name="Google Shape;1697;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9" name="Google Shape;1709;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69"/>
            <p:cNvGrpSpPr/>
            <p:nvPr/>
          </p:nvGrpSpPr>
          <p:grpSpPr>
            <a:xfrm>
              <a:off x="3632736" y="3051591"/>
              <a:ext cx="63288" cy="45217"/>
              <a:chOff x="3450375" y="3038225"/>
              <a:chExt cx="132875" cy="99400"/>
            </a:xfrm>
          </p:grpSpPr>
          <p:sp>
            <p:nvSpPr>
              <p:cNvPr id="1723" name="Google Shape;1723;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5" name="Google Shape;1725;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4" name="Google Shape;1734;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4" name="Google Shape;1744;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0" name="Google Shape;1750;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9"/>
          <p:cNvGrpSpPr/>
          <p:nvPr/>
        </p:nvGrpSpPr>
        <p:grpSpPr>
          <a:xfrm>
            <a:off x="719116" y="2850945"/>
            <a:ext cx="2622876" cy="1333540"/>
            <a:chOff x="238125" y="1038125"/>
            <a:chExt cx="7146800" cy="3633625"/>
          </a:xfrm>
        </p:grpSpPr>
        <p:sp>
          <p:nvSpPr>
            <p:cNvPr id="1761" name="Google Shape;1761;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69"/>
          <p:cNvGrpSpPr/>
          <p:nvPr/>
        </p:nvGrpSpPr>
        <p:grpSpPr>
          <a:xfrm>
            <a:off x="5834044" y="993055"/>
            <a:ext cx="2590840" cy="1380235"/>
            <a:chOff x="233350" y="949250"/>
            <a:chExt cx="7137300" cy="3802300"/>
          </a:xfrm>
        </p:grpSpPr>
        <p:sp>
          <p:nvSpPr>
            <p:cNvPr id="3334" name="Google Shape;3334;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69"/>
          <p:cNvGrpSpPr/>
          <p:nvPr/>
        </p:nvGrpSpPr>
        <p:grpSpPr>
          <a:xfrm>
            <a:off x="7648473" y="3037828"/>
            <a:ext cx="104231" cy="320340"/>
            <a:chOff x="7564426" y="3224343"/>
            <a:chExt cx="119985" cy="368801"/>
          </a:xfrm>
        </p:grpSpPr>
        <p:sp>
          <p:nvSpPr>
            <p:cNvPr id="3386" name="Google Shape;3386;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69"/>
          <p:cNvGrpSpPr/>
          <p:nvPr/>
        </p:nvGrpSpPr>
        <p:grpSpPr>
          <a:xfrm>
            <a:off x="7347962" y="3031929"/>
            <a:ext cx="189489" cy="332132"/>
            <a:chOff x="8370831" y="3202002"/>
            <a:chExt cx="218129" cy="382376"/>
          </a:xfrm>
        </p:grpSpPr>
        <p:sp>
          <p:nvSpPr>
            <p:cNvPr id="3389" name="Google Shape;3389;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69"/>
          <p:cNvGrpSpPr/>
          <p:nvPr/>
        </p:nvGrpSpPr>
        <p:grpSpPr>
          <a:xfrm>
            <a:off x="8071351" y="3443061"/>
            <a:ext cx="309429" cy="267000"/>
            <a:chOff x="6742064" y="3750480"/>
            <a:chExt cx="399315" cy="344560"/>
          </a:xfrm>
        </p:grpSpPr>
        <p:sp>
          <p:nvSpPr>
            <p:cNvPr id="3392" name="Google Shape;3392;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69"/>
          <p:cNvGrpSpPr/>
          <p:nvPr/>
        </p:nvGrpSpPr>
        <p:grpSpPr>
          <a:xfrm>
            <a:off x="7610370" y="3794109"/>
            <a:ext cx="180437" cy="281608"/>
            <a:chOff x="7248525" y="3739696"/>
            <a:chExt cx="230531" cy="359790"/>
          </a:xfrm>
        </p:grpSpPr>
        <p:sp>
          <p:nvSpPr>
            <p:cNvPr id="3395" name="Google Shape;3395;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69"/>
          <p:cNvGrpSpPr/>
          <p:nvPr/>
        </p:nvGrpSpPr>
        <p:grpSpPr>
          <a:xfrm>
            <a:off x="7856289" y="3437333"/>
            <a:ext cx="162896" cy="278710"/>
            <a:chOff x="7601242" y="3729267"/>
            <a:chExt cx="222566" cy="380803"/>
          </a:xfrm>
        </p:grpSpPr>
        <p:sp>
          <p:nvSpPr>
            <p:cNvPr id="3398" name="Google Shape;3398;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6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69"/>
          <p:cNvGrpSpPr/>
          <p:nvPr/>
        </p:nvGrpSpPr>
        <p:grpSpPr>
          <a:xfrm>
            <a:off x="7345935" y="3438473"/>
            <a:ext cx="193543" cy="275990"/>
            <a:chOff x="8304647" y="3738687"/>
            <a:chExt cx="225076" cy="320956"/>
          </a:xfrm>
        </p:grpSpPr>
        <p:sp>
          <p:nvSpPr>
            <p:cNvPr id="3402" name="Google Shape;3402;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9"/>
          <p:cNvGrpSpPr/>
          <p:nvPr/>
        </p:nvGrpSpPr>
        <p:grpSpPr>
          <a:xfrm>
            <a:off x="7618427" y="3438473"/>
            <a:ext cx="178492" cy="275990"/>
            <a:chOff x="8615101" y="3738687"/>
            <a:chExt cx="207573" cy="320956"/>
          </a:xfrm>
        </p:grpSpPr>
        <p:sp>
          <p:nvSpPr>
            <p:cNvPr id="3406" name="Google Shape;3406;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6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69"/>
          <p:cNvGrpSpPr/>
          <p:nvPr/>
        </p:nvGrpSpPr>
        <p:grpSpPr>
          <a:xfrm>
            <a:off x="6013132" y="3559961"/>
            <a:ext cx="557671" cy="511283"/>
            <a:chOff x="6015419" y="3716859"/>
            <a:chExt cx="557671" cy="511283"/>
          </a:xfrm>
        </p:grpSpPr>
        <p:sp>
          <p:nvSpPr>
            <p:cNvPr id="3411" name="Google Shape;3411;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2" name="Google Shape;3412;p69"/>
            <p:cNvGrpSpPr/>
            <p:nvPr/>
          </p:nvGrpSpPr>
          <p:grpSpPr>
            <a:xfrm>
              <a:off x="6036094" y="3716980"/>
              <a:ext cx="529860" cy="510468"/>
              <a:chOff x="6036094" y="3716980"/>
              <a:chExt cx="529860" cy="510468"/>
            </a:xfrm>
          </p:grpSpPr>
          <p:sp>
            <p:nvSpPr>
              <p:cNvPr id="3413" name="Google Shape;3413;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3" name="Google Shape;3423;p69"/>
          <p:cNvGrpSpPr/>
          <p:nvPr/>
        </p:nvGrpSpPr>
        <p:grpSpPr>
          <a:xfrm>
            <a:off x="6642017" y="2916730"/>
            <a:ext cx="576302" cy="511871"/>
            <a:chOff x="6644304" y="3073628"/>
            <a:chExt cx="576302" cy="511871"/>
          </a:xfrm>
        </p:grpSpPr>
        <p:sp>
          <p:nvSpPr>
            <p:cNvPr id="3424" name="Google Shape;3424;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69"/>
            <p:cNvGrpSpPr/>
            <p:nvPr/>
          </p:nvGrpSpPr>
          <p:grpSpPr>
            <a:xfrm>
              <a:off x="6712169" y="3085440"/>
              <a:ext cx="481622" cy="494913"/>
              <a:chOff x="6712169" y="3085440"/>
              <a:chExt cx="481622" cy="494913"/>
            </a:xfrm>
          </p:grpSpPr>
          <p:sp>
            <p:nvSpPr>
              <p:cNvPr id="3426" name="Google Shape;3426;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4" name="Google Shape;3434;p6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69"/>
          <p:cNvGrpSpPr/>
          <p:nvPr/>
        </p:nvGrpSpPr>
        <p:grpSpPr>
          <a:xfrm>
            <a:off x="6649868" y="3559725"/>
            <a:ext cx="560631" cy="511352"/>
            <a:chOff x="6652154" y="3716623"/>
            <a:chExt cx="560631" cy="511352"/>
          </a:xfrm>
        </p:grpSpPr>
        <p:sp>
          <p:nvSpPr>
            <p:cNvPr id="3436" name="Google Shape;3436;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69"/>
            <p:cNvGrpSpPr/>
            <p:nvPr/>
          </p:nvGrpSpPr>
          <p:grpSpPr>
            <a:xfrm>
              <a:off x="6669657" y="3716715"/>
              <a:ext cx="466779" cy="464290"/>
              <a:chOff x="6669657" y="3716715"/>
              <a:chExt cx="466779" cy="464290"/>
            </a:xfrm>
          </p:grpSpPr>
          <p:sp>
            <p:nvSpPr>
              <p:cNvPr id="3438" name="Google Shape;3438;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69"/>
          <p:cNvGrpSpPr/>
          <p:nvPr/>
        </p:nvGrpSpPr>
        <p:grpSpPr>
          <a:xfrm>
            <a:off x="7843959" y="3841134"/>
            <a:ext cx="187557" cy="187557"/>
            <a:chOff x="8565775" y="671075"/>
            <a:chExt cx="441000" cy="441000"/>
          </a:xfrm>
        </p:grpSpPr>
        <p:sp>
          <p:nvSpPr>
            <p:cNvPr id="3452" name="Google Shape;3452;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6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6" name="Google Shape;3456;p69"/>
          <p:cNvGrpSpPr/>
          <p:nvPr/>
        </p:nvGrpSpPr>
        <p:grpSpPr>
          <a:xfrm>
            <a:off x="5997814" y="2919352"/>
            <a:ext cx="587871" cy="512373"/>
            <a:chOff x="6000100" y="3076250"/>
            <a:chExt cx="587871" cy="512373"/>
          </a:xfrm>
        </p:grpSpPr>
        <p:sp>
          <p:nvSpPr>
            <p:cNvPr id="3457" name="Google Shape;3457;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69"/>
            <p:cNvGrpSpPr/>
            <p:nvPr/>
          </p:nvGrpSpPr>
          <p:grpSpPr>
            <a:xfrm>
              <a:off x="6031360" y="3076713"/>
              <a:ext cx="539107" cy="480965"/>
              <a:chOff x="6031360" y="3076713"/>
              <a:chExt cx="539107" cy="480965"/>
            </a:xfrm>
          </p:grpSpPr>
          <p:sp>
            <p:nvSpPr>
              <p:cNvPr id="3459" name="Google Shape;3459;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69"/>
          <p:cNvGrpSpPr/>
          <p:nvPr/>
        </p:nvGrpSpPr>
        <p:grpSpPr>
          <a:xfrm>
            <a:off x="3369305" y="938716"/>
            <a:ext cx="2310381" cy="1488888"/>
            <a:chOff x="229225" y="549050"/>
            <a:chExt cx="7161750" cy="4615275"/>
          </a:xfrm>
        </p:grpSpPr>
        <p:sp>
          <p:nvSpPr>
            <p:cNvPr id="3467" name="Google Shape;3467;p6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9"/>
          <p:cNvGrpSpPr/>
          <p:nvPr/>
        </p:nvGrpSpPr>
        <p:grpSpPr>
          <a:xfrm>
            <a:off x="3514723" y="2830563"/>
            <a:ext cx="2310282" cy="1374222"/>
            <a:chOff x="238125" y="732525"/>
            <a:chExt cx="7130500" cy="4241425"/>
          </a:xfrm>
        </p:grpSpPr>
        <p:sp>
          <p:nvSpPr>
            <p:cNvPr id="3585" name="Google Shape;3585;p6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02"/>
        <p:cNvGrpSpPr/>
        <p:nvPr/>
      </p:nvGrpSpPr>
      <p:grpSpPr>
        <a:xfrm>
          <a:off x="0" y="0"/>
          <a:ext cx="0" cy="0"/>
          <a:chOff x="0" y="0"/>
          <a:chExt cx="0" cy="0"/>
        </a:xfrm>
      </p:grpSpPr>
      <p:grpSp>
        <p:nvGrpSpPr>
          <p:cNvPr id="3703" name="Google Shape;3703;p70"/>
          <p:cNvGrpSpPr/>
          <p:nvPr/>
        </p:nvGrpSpPr>
        <p:grpSpPr>
          <a:xfrm>
            <a:off x="725414" y="969763"/>
            <a:ext cx="2507799" cy="206239"/>
            <a:chOff x="106648" y="895722"/>
            <a:chExt cx="4481413" cy="374300"/>
          </a:xfrm>
        </p:grpSpPr>
        <p:grpSp>
          <p:nvGrpSpPr>
            <p:cNvPr id="3704" name="Google Shape;3704;p70"/>
            <p:cNvGrpSpPr/>
            <p:nvPr/>
          </p:nvGrpSpPr>
          <p:grpSpPr>
            <a:xfrm>
              <a:off x="2233276" y="895722"/>
              <a:ext cx="1082667" cy="223591"/>
              <a:chOff x="4808316" y="2800065"/>
              <a:chExt cx="1999386" cy="412910"/>
            </a:xfrm>
          </p:grpSpPr>
          <p:sp>
            <p:nvSpPr>
              <p:cNvPr id="3705" name="Google Shape;3705;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6" name="Google Shape;3706;p70"/>
              <p:cNvGrpSpPr/>
              <p:nvPr/>
            </p:nvGrpSpPr>
            <p:grpSpPr>
              <a:xfrm>
                <a:off x="4808316" y="2800065"/>
                <a:ext cx="92400" cy="411825"/>
                <a:chOff x="845575" y="2563700"/>
                <a:chExt cx="92400" cy="411825"/>
              </a:xfrm>
            </p:grpSpPr>
            <p:cxnSp>
              <p:nvCxnSpPr>
                <p:cNvPr id="3707" name="Google Shape;3707;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8" name="Google Shape;3708;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9" name="Google Shape;3709;p70"/>
            <p:cNvGrpSpPr/>
            <p:nvPr/>
          </p:nvGrpSpPr>
          <p:grpSpPr>
            <a:xfrm>
              <a:off x="106648" y="895722"/>
              <a:ext cx="1088401" cy="223591"/>
              <a:chOff x="881025" y="2800065"/>
              <a:chExt cx="2009975" cy="412910"/>
            </a:xfrm>
          </p:grpSpPr>
          <p:sp>
            <p:nvSpPr>
              <p:cNvPr id="3710" name="Google Shape;3710;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70"/>
              <p:cNvGrpSpPr/>
              <p:nvPr/>
            </p:nvGrpSpPr>
            <p:grpSpPr>
              <a:xfrm>
                <a:off x="881025" y="2800065"/>
                <a:ext cx="92400" cy="411825"/>
                <a:chOff x="845575" y="2563700"/>
                <a:chExt cx="92400" cy="411825"/>
              </a:xfrm>
            </p:grpSpPr>
            <p:cxnSp>
              <p:nvCxnSpPr>
                <p:cNvPr id="3712" name="Google Shape;3712;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3" name="Google Shape;3713;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70"/>
            <p:cNvGrpSpPr/>
            <p:nvPr/>
          </p:nvGrpSpPr>
          <p:grpSpPr>
            <a:xfrm>
              <a:off x="1172346" y="1047018"/>
              <a:ext cx="1083151" cy="223003"/>
              <a:chOff x="2849073" y="3079467"/>
              <a:chExt cx="2000279" cy="411825"/>
            </a:xfrm>
          </p:grpSpPr>
          <p:sp>
            <p:nvSpPr>
              <p:cNvPr id="3715" name="Google Shape;3715;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6" name="Google Shape;3716;p70"/>
              <p:cNvGrpSpPr/>
              <p:nvPr/>
            </p:nvGrpSpPr>
            <p:grpSpPr>
              <a:xfrm rot="10800000">
                <a:off x="2849073" y="3079467"/>
                <a:ext cx="92400" cy="411825"/>
                <a:chOff x="2070100" y="2563700"/>
                <a:chExt cx="92400" cy="411825"/>
              </a:xfrm>
            </p:grpSpPr>
            <p:cxnSp>
              <p:nvCxnSpPr>
                <p:cNvPr id="3717" name="Google Shape;3717;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8" name="Google Shape;3718;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70"/>
            <p:cNvGrpSpPr/>
            <p:nvPr/>
          </p:nvGrpSpPr>
          <p:grpSpPr>
            <a:xfrm>
              <a:off x="3290132" y="1047018"/>
              <a:ext cx="1297929" cy="223003"/>
              <a:chOff x="6760035" y="3079467"/>
              <a:chExt cx="2396914" cy="411825"/>
            </a:xfrm>
          </p:grpSpPr>
          <p:sp>
            <p:nvSpPr>
              <p:cNvPr id="3720" name="Google Shape;3720;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70"/>
              <p:cNvGrpSpPr/>
              <p:nvPr/>
            </p:nvGrpSpPr>
            <p:grpSpPr>
              <a:xfrm rot="10800000">
                <a:off x="6760035" y="3079467"/>
                <a:ext cx="92400" cy="411825"/>
                <a:chOff x="2070100" y="2563700"/>
                <a:chExt cx="92400" cy="411825"/>
              </a:xfrm>
            </p:grpSpPr>
            <p:cxnSp>
              <p:nvCxnSpPr>
                <p:cNvPr id="3722" name="Google Shape;3722;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3" name="Google Shape;3723;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24" name="Google Shape;3724;p70"/>
          <p:cNvGrpSpPr/>
          <p:nvPr/>
        </p:nvGrpSpPr>
        <p:grpSpPr>
          <a:xfrm>
            <a:off x="2143176" y="3369134"/>
            <a:ext cx="1086701" cy="799429"/>
            <a:chOff x="2183288" y="3555572"/>
            <a:chExt cx="1136241" cy="835873"/>
          </a:xfrm>
        </p:grpSpPr>
        <p:sp>
          <p:nvSpPr>
            <p:cNvPr id="3725" name="Google Shape;3725;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70"/>
            <p:cNvGrpSpPr/>
            <p:nvPr/>
          </p:nvGrpSpPr>
          <p:grpSpPr>
            <a:xfrm>
              <a:off x="2205895" y="3637269"/>
              <a:ext cx="1089848" cy="724993"/>
              <a:chOff x="2205895" y="3637269"/>
              <a:chExt cx="1089848" cy="724993"/>
            </a:xfrm>
          </p:grpSpPr>
          <p:sp>
            <p:nvSpPr>
              <p:cNvPr id="3727" name="Google Shape;3727;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3" name="Google Shape;3733;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4" name="Google Shape;3734;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35" name="Google Shape;3735;p70"/>
            <p:cNvGrpSpPr/>
            <p:nvPr/>
          </p:nvGrpSpPr>
          <p:grpSpPr>
            <a:xfrm>
              <a:off x="3173850" y="3779426"/>
              <a:ext cx="145679" cy="70048"/>
              <a:chOff x="3173850" y="3779426"/>
              <a:chExt cx="145679" cy="70048"/>
            </a:xfrm>
          </p:grpSpPr>
          <p:cxnSp>
            <p:nvCxnSpPr>
              <p:cNvPr id="3736" name="Google Shape;3736;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37" name="Google Shape;3737;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70"/>
            <p:cNvGrpSpPr/>
            <p:nvPr/>
          </p:nvGrpSpPr>
          <p:grpSpPr>
            <a:xfrm>
              <a:off x="2183288" y="4139483"/>
              <a:ext cx="145133" cy="70048"/>
              <a:chOff x="2183288" y="4139483"/>
              <a:chExt cx="145133" cy="70048"/>
            </a:xfrm>
          </p:grpSpPr>
          <p:cxnSp>
            <p:nvCxnSpPr>
              <p:cNvPr id="3739" name="Google Shape;3739;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40" name="Google Shape;3740;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1" name="Google Shape;3741;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2" name="Google Shape;3742;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3" name="Google Shape;3743;p70"/>
            <p:cNvGrpSpPr/>
            <p:nvPr/>
          </p:nvGrpSpPr>
          <p:grpSpPr>
            <a:xfrm>
              <a:off x="2943836" y="4268886"/>
              <a:ext cx="60717" cy="122559"/>
              <a:chOff x="2943836" y="4268886"/>
              <a:chExt cx="60717" cy="122559"/>
            </a:xfrm>
          </p:grpSpPr>
          <p:sp>
            <p:nvSpPr>
              <p:cNvPr id="3744" name="Google Shape;3744;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5" name="Google Shape;3745;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46" name="Google Shape;3746;p70"/>
          <p:cNvGrpSpPr/>
          <p:nvPr/>
        </p:nvGrpSpPr>
        <p:grpSpPr>
          <a:xfrm>
            <a:off x="3406121" y="1290134"/>
            <a:ext cx="1675870" cy="758251"/>
            <a:chOff x="3530532" y="1496185"/>
            <a:chExt cx="1562000" cy="706730"/>
          </a:xfrm>
        </p:grpSpPr>
        <p:cxnSp>
          <p:nvCxnSpPr>
            <p:cNvPr id="3747" name="Google Shape;3747;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48" name="Google Shape;3748;p70"/>
            <p:cNvGrpSpPr/>
            <p:nvPr/>
          </p:nvGrpSpPr>
          <p:grpSpPr>
            <a:xfrm>
              <a:off x="3530532" y="1496185"/>
              <a:ext cx="323430" cy="463587"/>
              <a:chOff x="3530532" y="1496185"/>
              <a:chExt cx="323430" cy="463587"/>
            </a:xfrm>
          </p:grpSpPr>
          <p:grpSp>
            <p:nvGrpSpPr>
              <p:cNvPr id="3749" name="Google Shape;3749;p70"/>
              <p:cNvGrpSpPr/>
              <p:nvPr/>
            </p:nvGrpSpPr>
            <p:grpSpPr>
              <a:xfrm>
                <a:off x="3567462" y="1496185"/>
                <a:ext cx="286500" cy="361376"/>
                <a:chOff x="3567462" y="1496185"/>
                <a:chExt cx="286500" cy="361376"/>
              </a:xfrm>
            </p:grpSpPr>
            <p:cxnSp>
              <p:nvCxnSpPr>
                <p:cNvPr id="3750" name="Google Shape;3750;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51" name="Google Shape;3751;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2" name="Google Shape;3752;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70"/>
            <p:cNvGrpSpPr/>
            <p:nvPr/>
          </p:nvGrpSpPr>
          <p:grpSpPr>
            <a:xfrm>
              <a:off x="3891569" y="1779209"/>
              <a:ext cx="323945" cy="423706"/>
              <a:chOff x="3891569" y="1779209"/>
              <a:chExt cx="323945" cy="423706"/>
            </a:xfrm>
          </p:grpSpPr>
          <p:grpSp>
            <p:nvGrpSpPr>
              <p:cNvPr id="3754" name="Google Shape;3754;p70"/>
              <p:cNvGrpSpPr/>
              <p:nvPr/>
            </p:nvGrpSpPr>
            <p:grpSpPr>
              <a:xfrm>
                <a:off x="3929014" y="1881638"/>
                <a:ext cx="286500" cy="321278"/>
                <a:chOff x="3929014" y="1881638"/>
                <a:chExt cx="286500" cy="321278"/>
              </a:xfrm>
            </p:grpSpPr>
            <p:cxnSp>
              <p:nvCxnSpPr>
                <p:cNvPr id="3755" name="Google Shape;3755;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56" name="Google Shape;3756;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70"/>
            <p:cNvGrpSpPr/>
            <p:nvPr/>
          </p:nvGrpSpPr>
          <p:grpSpPr>
            <a:xfrm>
              <a:off x="4252606" y="1496185"/>
              <a:ext cx="324721" cy="463587"/>
              <a:chOff x="4252606" y="1496185"/>
              <a:chExt cx="324721" cy="463587"/>
            </a:xfrm>
          </p:grpSpPr>
          <p:grpSp>
            <p:nvGrpSpPr>
              <p:cNvPr id="3759" name="Google Shape;3759;p70"/>
              <p:cNvGrpSpPr/>
              <p:nvPr/>
            </p:nvGrpSpPr>
            <p:grpSpPr>
              <a:xfrm>
                <a:off x="4290828" y="1496185"/>
                <a:ext cx="286500" cy="361376"/>
                <a:chOff x="4290828" y="1496185"/>
                <a:chExt cx="286500" cy="361376"/>
              </a:xfrm>
            </p:grpSpPr>
            <p:cxnSp>
              <p:nvCxnSpPr>
                <p:cNvPr id="3760" name="Google Shape;3760;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61" name="Google Shape;3761;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2" name="Google Shape;3762;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70"/>
            <p:cNvGrpSpPr/>
            <p:nvPr/>
          </p:nvGrpSpPr>
          <p:grpSpPr>
            <a:xfrm>
              <a:off x="4613643" y="1763716"/>
              <a:ext cx="325308" cy="439200"/>
              <a:chOff x="4613643" y="1763716"/>
              <a:chExt cx="325308" cy="439200"/>
            </a:xfrm>
          </p:grpSpPr>
          <p:grpSp>
            <p:nvGrpSpPr>
              <p:cNvPr id="3764" name="Google Shape;3764;p70"/>
              <p:cNvGrpSpPr/>
              <p:nvPr/>
            </p:nvGrpSpPr>
            <p:grpSpPr>
              <a:xfrm>
                <a:off x="4652451" y="1879538"/>
                <a:ext cx="286500" cy="323378"/>
                <a:chOff x="4652451" y="1879538"/>
                <a:chExt cx="286500" cy="323378"/>
              </a:xfrm>
            </p:grpSpPr>
            <p:cxnSp>
              <p:nvCxnSpPr>
                <p:cNvPr id="3765" name="Google Shape;3765;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66" name="Google Shape;3766;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8" name="Google Shape;3768;p70"/>
          <p:cNvGrpSpPr/>
          <p:nvPr/>
        </p:nvGrpSpPr>
        <p:grpSpPr>
          <a:xfrm>
            <a:off x="3417981" y="2143759"/>
            <a:ext cx="1652173" cy="391517"/>
            <a:chOff x="3512551" y="2358270"/>
            <a:chExt cx="1597383" cy="378533"/>
          </a:xfrm>
        </p:grpSpPr>
        <p:cxnSp>
          <p:nvCxnSpPr>
            <p:cNvPr id="3769" name="Google Shape;3769;p70"/>
            <p:cNvCxnSpPr>
              <a:stCxn id="3770" idx="6"/>
              <a:endCxn id="37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72" name="Google Shape;3772;p70"/>
            <p:cNvGrpSpPr/>
            <p:nvPr/>
          </p:nvGrpSpPr>
          <p:grpSpPr>
            <a:xfrm>
              <a:off x="3512551" y="2358270"/>
              <a:ext cx="225647" cy="307714"/>
              <a:chOff x="2182679" y="2004714"/>
              <a:chExt cx="792300" cy="1080458"/>
            </a:xfrm>
          </p:grpSpPr>
          <p:cxnSp>
            <p:nvCxnSpPr>
              <p:cNvPr id="3773" name="Google Shape;3773;p70"/>
              <p:cNvCxnSpPr>
                <a:stCxn id="37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70" name="Google Shape;3770;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0"/>
            <p:cNvGrpSpPr/>
            <p:nvPr/>
          </p:nvGrpSpPr>
          <p:grpSpPr>
            <a:xfrm>
              <a:off x="3969644" y="2440153"/>
              <a:ext cx="225853" cy="296651"/>
              <a:chOff x="3775710" y="1729289"/>
              <a:chExt cx="136500" cy="179289"/>
            </a:xfrm>
          </p:grpSpPr>
          <p:cxnSp>
            <p:nvCxnSpPr>
              <p:cNvPr id="3776" name="Google Shape;3776;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77" name="Google Shape;3777;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0"/>
            <p:cNvGrpSpPr/>
            <p:nvPr/>
          </p:nvGrpSpPr>
          <p:grpSpPr>
            <a:xfrm>
              <a:off x="4427051" y="2358270"/>
              <a:ext cx="225647" cy="307714"/>
              <a:chOff x="5393704" y="2004714"/>
              <a:chExt cx="792300" cy="1080458"/>
            </a:xfrm>
          </p:grpSpPr>
          <p:cxnSp>
            <p:nvCxnSpPr>
              <p:cNvPr id="3780" name="Google Shape;3780;p70"/>
              <p:cNvCxnSpPr>
                <a:stCxn id="37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82" name="Google Shape;3782;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70"/>
            <p:cNvGrpSpPr/>
            <p:nvPr/>
          </p:nvGrpSpPr>
          <p:grpSpPr>
            <a:xfrm>
              <a:off x="4884287" y="2440252"/>
              <a:ext cx="225647" cy="296532"/>
              <a:chOff x="6999166" y="2292572"/>
              <a:chExt cx="792300" cy="1041192"/>
            </a:xfrm>
          </p:grpSpPr>
          <p:cxnSp>
            <p:nvCxnSpPr>
              <p:cNvPr id="3784" name="Google Shape;3784;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71" name="Google Shape;3771;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6" name="Google Shape;3786;p70"/>
          <p:cNvGrpSpPr/>
          <p:nvPr/>
        </p:nvGrpSpPr>
        <p:grpSpPr>
          <a:xfrm>
            <a:off x="6838789" y="979959"/>
            <a:ext cx="1581844" cy="732818"/>
            <a:chOff x="634175" y="2986275"/>
            <a:chExt cx="3147949" cy="1458344"/>
          </a:xfrm>
        </p:grpSpPr>
        <p:cxnSp>
          <p:nvCxnSpPr>
            <p:cNvPr id="3787" name="Google Shape;3787;p70"/>
            <p:cNvCxnSpPr>
              <a:stCxn id="3788" idx="4"/>
              <a:endCxn id="37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90" name="Google Shape;3790;p70"/>
            <p:cNvCxnSpPr>
              <a:stCxn id="3789" idx="0"/>
              <a:endCxn id="37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2" name="Google Shape;3792;p70"/>
            <p:cNvCxnSpPr>
              <a:stCxn id="3791" idx="4"/>
              <a:endCxn id="37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4" name="Google Shape;3794;p70"/>
            <p:cNvCxnSpPr>
              <a:stCxn id="3793" idx="0"/>
              <a:endCxn id="37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95" name="Google Shape;3795;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1" name="Google Shape;3791;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8" name="Google Shape;3788;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3" name="Google Shape;3793;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89" name="Google Shape;3789;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96" name="Google Shape;3796;p70"/>
          <p:cNvGrpSpPr/>
          <p:nvPr/>
        </p:nvGrpSpPr>
        <p:grpSpPr>
          <a:xfrm>
            <a:off x="3406504" y="2674269"/>
            <a:ext cx="1675128" cy="313674"/>
            <a:chOff x="998425" y="1182125"/>
            <a:chExt cx="1065400" cy="199500"/>
          </a:xfrm>
        </p:grpSpPr>
        <p:sp>
          <p:nvSpPr>
            <p:cNvPr id="3797" name="Google Shape;3797;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70"/>
          <p:cNvGrpSpPr/>
          <p:nvPr/>
        </p:nvGrpSpPr>
        <p:grpSpPr>
          <a:xfrm>
            <a:off x="3406503" y="3630235"/>
            <a:ext cx="1675129" cy="525345"/>
            <a:chOff x="5194708" y="3484366"/>
            <a:chExt cx="3148148" cy="987304"/>
          </a:xfrm>
        </p:grpSpPr>
        <p:grpSp>
          <p:nvGrpSpPr>
            <p:cNvPr id="3803" name="Google Shape;3803;p70"/>
            <p:cNvGrpSpPr/>
            <p:nvPr/>
          </p:nvGrpSpPr>
          <p:grpSpPr>
            <a:xfrm>
              <a:off x="7531521" y="3484366"/>
              <a:ext cx="811335" cy="987304"/>
              <a:chOff x="3379425" y="1617275"/>
              <a:chExt cx="1090650" cy="1327200"/>
            </a:xfrm>
          </p:grpSpPr>
          <p:sp>
            <p:nvSpPr>
              <p:cNvPr id="3804" name="Google Shape;3804;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70"/>
            <p:cNvGrpSpPr/>
            <p:nvPr/>
          </p:nvGrpSpPr>
          <p:grpSpPr>
            <a:xfrm>
              <a:off x="6752546" y="3484366"/>
              <a:ext cx="811428" cy="987304"/>
              <a:chOff x="2332275" y="1617275"/>
              <a:chExt cx="1090775" cy="1327200"/>
            </a:xfrm>
          </p:grpSpPr>
          <p:sp>
            <p:nvSpPr>
              <p:cNvPr id="3808" name="Google Shape;3808;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0"/>
            <p:cNvGrpSpPr/>
            <p:nvPr/>
          </p:nvGrpSpPr>
          <p:grpSpPr>
            <a:xfrm>
              <a:off x="5973664" y="3484366"/>
              <a:ext cx="811335" cy="987304"/>
              <a:chOff x="1285250" y="1617275"/>
              <a:chExt cx="1090650" cy="1327200"/>
            </a:xfrm>
          </p:grpSpPr>
          <p:sp>
            <p:nvSpPr>
              <p:cNvPr id="3812" name="Google Shape;3812;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0"/>
            <p:cNvGrpSpPr/>
            <p:nvPr/>
          </p:nvGrpSpPr>
          <p:grpSpPr>
            <a:xfrm>
              <a:off x="5194708" y="3484366"/>
              <a:ext cx="811409" cy="987304"/>
              <a:chOff x="238125" y="1617275"/>
              <a:chExt cx="1090750" cy="1327200"/>
            </a:xfrm>
          </p:grpSpPr>
          <p:sp>
            <p:nvSpPr>
              <p:cNvPr id="3816" name="Google Shape;3816;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9" name="Google Shape;3819;p70"/>
          <p:cNvGrpSpPr/>
          <p:nvPr/>
        </p:nvGrpSpPr>
        <p:grpSpPr>
          <a:xfrm>
            <a:off x="6840188" y="2276124"/>
            <a:ext cx="1579046" cy="522230"/>
            <a:chOff x="6853641" y="2534077"/>
            <a:chExt cx="1515545" cy="501229"/>
          </a:xfrm>
        </p:grpSpPr>
        <p:grpSp>
          <p:nvGrpSpPr>
            <p:cNvPr id="3820" name="Google Shape;3820;p70"/>
            <p:cNvGrpSpPr/>
            <p:nvPr/>
          </p:nvGrpSpPr>
          <p:grpSpPr>
            <a:xfrm>
              <a:off x="6853641" y="2618923"/>
              <a:ext cx="1515545" cy="324556"/>
              <a:chOff x="6853641" y="2618923"/>
              <a:chExt cx="1515545" cy="324556"/>
            </a:xfrm>
          </p:grpSpPr>
          <p:sp>
            <p:nvSpPr>
              <p:cNvPr id="3821" name="Google Shape;3821;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6" name="Google Shape;3826;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0"/>
          <p:cNvGrpSpPr/>
          <p:nvPr/>
        </p:nvGrpSpPr>
        <p:grpSpPr>
          <a:xfrm>
            <a:off x="3435080" y="3151165"/>
            <a:ext cx="1617976" cy="346616"/>
            <a:chOff x="1808063" y="4294338"/>
            <a:chExt cx="3370782" cy="721817"/>
          </a:xfrm>
        </p:grpSpPr>
        <p:sp>
          <p:nvSpPr>
            <p:cNvPr id="3832" name="Google Shape;3832;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0"/>
          <p:cNvGrpSpPr/>
          <p:nvPr/>
        </p:nvGrpSpPr>
        <p:grpSpPr>
          <a:xfrm>
            <a:off x="5261076" y="3817915"/>
            <a:ext cx="1417067" cy="350605"/>
            <a:chOff x="4234950" y="2101012"/>
            <a:chExt cx="4219974" cy="1044090"/>
          </a:xfrm>
        </p:grpSpPr>
        <p:sp>
          <p:nvSpPr>
            <p:cNvPr id="3843" name="Google Shape;3843;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70"/>
          <p:cNvGrpSpPr/>
          <p:nvPr/>
        </p:nvGrpSpPr>
        <p:grpSpPr>
          <a:xfrm>
            <a:off x="6836548" y="1808672"/>
            <a:ext cx="1586327" cy="371557"/>
            <a:chOff x="1247650" y="2075423"/>
            <a:chExt cx="6648477" cy="1557238"/>
          </a:xfrm>
        </p:grpSpPr>
        <p:sp>
          <p:nvSpPr>
            <p:cNvPr id="3860" name="Google Shape;3860;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70"/>
          <p:cNvGrpSpPr/>
          <p:nvPr/>
        </p:nvGrpSpPr>
        <p:grpSpPr>
          <a:xfrm>
            <a:off x="5267818" y="961862"/>
            <a:ext cx="1415601" cy="1648533"/>
            <a:chOff x="1839112" y="2209163"/>
            <a:chExt cx="1918159" cy="2233784"/>
          </a:xfrm>
        </p:grpSpPr>
        <p:sp>
          <p:nvSpPr>
            <p:cNvPr id="3867" name="Google Shape;3867;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0" name="Google Shape;3870;p70"/>
            <p:cNvCxnSpPr>
              <a:stCxn id="3867" idx="6"/>
              <a:endCxn id="38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1" name="Google Shape;3871;p70"/>
            <p:cNvCxnSpPr>
              <a:stCxn id="3868" idx="4"/>
              <a:endCxn id="38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73" name="Google Shape;3873;p70"/>
            <p:cNvCxnSpPr>
              <a:stCxn id="3872" idx="6"/>
              <a:endCxn id="38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4" name="Google Shape;3874;p70"/>
            <p:cNvCxnSpPr>
              <a:stCxn id="3869" idx="4"/>
              <a:endCxn id="38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72" name="Google Shape;3872;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7" name="Google Shape;3877;p70"/>
            <p:cNvCxnSpPr>
              <a:endCxn id="38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78" name="Google Shape;3878;p70"/>
          <p:cNvGrpSpPr/>
          <p:nvPr/>
        </p:nvGrpSpPr>
        <p:grpSpPr>
          <a:xfrm>
            <a:off x="3425084" y="979946"/>
            <a:ext cx="1637968" cy="154942"/>
            <a:chOff x="238125" y="2506075"/>
            <a:chExt cx="7115411" cy="673075"/>
          </a:xfrm>
        </p:grpSpPr>
        <p:sp>
          <p:nvSpPr>
            <p:cNvPr id="3879" name="Google Shape;3879;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70"/>
          <p:cNvGrpSpPr/>
          <p:nvPr/>
        </p:nvGrpSpPr>
        <p:grpSpPr>
          <a:xfrm>
            <a:off x="1965820" y="1294664"/>
            <a:ext cx="1262932" cy="785408"/>
            <a:chOff x="548861" y="389676"/>
            <a:chExt cx="3843371" cy="2390163"/>
          </a:xfrm>
        </p:grpSpPr>
        <p:cxnSp>
          <p:nvCxnSpPr>
            <p:cNvPr id="3885" name="Google Shape;3885;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6" name="Google Shape;3886;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7" name="Google Shape;3887;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88" name="Google Shape;3888;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89" name="Google Shape;3889;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90" name="Google Shape;3890;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1" name="Google Shape;3891;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92" name="Google Shape;3892;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70"/>
          <p:cNvGrpSpPr/>
          <p:nvPr/>
        </p:nvGrpSpPr>
        <p:grpSpPr>
          <a:xfrm>
            <a:off x="753952" y="2401541"/>
            <a:ext cx="1412054" cy="633562"/>
            <a:chOff x="1187400" y="2529299"/>
            <a:chExt cx="6769193" cy="2241903"/>
          </a:xfrm>
        </p:grpSpPr>
        <p:sp>
          <p:nvSpPr>
            <p:cNvPr id="3899" name="Google Shape;3899;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00" name="Google Shape;3900;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1" name="Google Shape;3901;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2" name="Google Shape;3902;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3" name="Google Shape;3903;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4" name="Google Shape;3904;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5" name="Google Shape;3905;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06" name="Google Shape;3906;p70"/>
            <p:cNvCxnSpPr>
              <a:stCxn id="3899" idx="2"/>
              <a:endCxn id="39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7" name="Google Shape;3907;p70"/>
            <p:cNvCxnSpPr>
              <a:stCxn id="3901" idx="0"/>
              <a:endCxn id="38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8" name="Google Shape;3908;p70"/>
            <p:cNvCxnSpPr>
              <a:stCxn id="3901" idx="2"/>
              <a:endCxn id="39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09" name="Google Shape;3909;p70"/>
            <p:cNvCxnSpPr>
              <a:stCxn id="3902" idx="0"/>
              <a:endCxn id="39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0" name="Google Shape;3910;p70"/>
            <p:cNvCxnSpPr>
              <a:stCxn id="3900" idx="2"/>
              <a:endCxn id="39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1" name="Google Shape;3911;p70"/>
            <p:cNvCxnSpPr>
              <a:stCxn id="3904" idx="0"/>
              <a:endCxn id="39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12" name="Google Shape;3912;p70"/>
          <p:cNvGrpSpPr/>
          <p:nvPr/>
        </p:nvGrpSpPr>
        <p:grpSpPr>
          <a:xfrm>
            <a:off x="6840198" y="2894250"/>
            <a:ext cx="1579035" cy="540873"/>
            <a:chOff x="6895650" y="3126697"/>
            <a:chExt cx="1436662" cy="492105"/>
          </a:xfrm>
        </p:grpSpPr>
        <p:sp>
          <p:nvSpPr>
            <p:cNvPr id="3913" name="Google Shape;3913;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70"/>
            <p:cNvGrpSpPr/>
            <p:nvPr/>
          </p:nvGrpSpPr>
          <p:grpSpPr>
            <a:xfrm>
              <a:off x="6995957" y="3335810"/>
              <a:ext cx="1230393" cy="71754"/>
              <a:chOff x="6995957" y="3287964"/>
              <a:chExt cx="1230393" cy="71754"/>
            </a:xfrm>
          </p:grpSpPr>
          <p:sp>
            <p:nvSpPr>
              <p:cNvPr id="3919" name="Google Shape;3919;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4" name="Google Shape;3924;p70"/>
          <p:cNvGrpSpPr/>
          <p:nvPr/>
        </p:nvGrpSpPr>
        <p:grpSpPr>
          <a:xfrm>
            <a:off x="6838780" y="3531013"/>
            <a:ext cx="1581862" cy="650625"/>
            <a:chOff x="6777990" y="3710194"/>
            <a:chExt cx="1646915" cy="677382"/>
          </a:xfrm>
        </p:grpSpPr>
        <p:grpSp>
          <p:nvGrpSpPr>
            <p:cNvPr id="3925" name="Google Shape;3925;p70"/>
            <p:cNvGrpSpPr/>
            <p:nvPr/>
          </p:nvGrpSpPr>
          <p:grpSpPr>
            <a:xfrm>
              <a:off x="6777990" y="3874492"/>
              <a:ext cx="411129" cy="513083"/>
              <a:chOff x="6777990" y="3874492"/>
              <a:chExt cx="411129" cy="513083"/>
            </a:xfrm>
          </p:grpSpPr>
          <p:cxnSp>
            <p:nvCxnSpPr>
              <p:cNvPr id="3926" name="Google Shape;3926;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27" name="Google Shape;3927;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70"/>
            <p:cNvGrpSpPr/>
            <p:nvPr/>
          </p:nvGrpSpPr>
          <p:grpSpPr>
            <a:xfrm>
              <a:off x="7188425" y="3710194"/>
              <a:ext cx="411123" cy="520535"/>
              <a:chOff x="7188425" y="3710194"/>
              <a:chExt cx="411123" cy="520535"/>
            </a:xfrm>
          </p:grpSpPr>
          <p:cxnSp>
            <p:nvCxnSpPr>
              <p:cNvPr id="3929" name="Google Shape;3929;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0" name="Google Shape;3930;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70"/>
            <p:cNvGrpSpPr/>
            <p:nvPr/>
          </p:nvGrpSpPr>
          <p:grpSpPr>
            <a:xfrm>
              <a:off x="7603341" y="3874492"/>
              <a:ext cx="411474" cy="513083"/>
              <a:chOff x="7603341" y="3874492"/>
              <a:chExt cx="411474" cy="513083"/>
            </a:xfrm>
          </p:grpSpPr>
          <p:cxnSp>
            <p:nvCxnSpPr>
              <p:cNvPr id="3932" name="Google Shape;3932;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3" name="Google Shape;3933;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70"/>
            <p:cNvGrpSpPr/>
            <p:nvPr/>
          </p:nvGrpSpPr>
          <p:grpSpPr>
            <a:xfrm>
              <a:off x="8013776" y="3722847"/>
              <a:ext cx="411129" cy="507881"/>
              <a:chOff x="8013776" y="3722847"/>
              <a:chExt cx="411129" cy="507881"/>
            </a:xfrm>
          </p:grpSpPr>
          <p:cxnSp>
            <p:nvCxnSpPr>
              <p:cNvPr id="3935" name="Google Shape;3935;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36" name="Google Shape;3936;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70"/>
          <p:cNvGrpSpPr/>
          <p:nvPr/>
        </p:nvGrpSpPr>
        <p:grpSpPr>
          <a:xfrm>
            <a:off x="5258295" y="2703853"/>
            <a:ext cx="1421889" cy="1020603"/>
            <a:chOff x="5190863" y="2824811"/>
            <a:chExt cx="1544860" cy="1108869"/>
          </a:xfrm>
        </p:grpSpPr>
        <p:grpSp>
          <p:nvGrpSpPr>
            <p:cNvPr id="3938" name="Google Shape;3938;p70"/>
            <p:cNvGrpSpPr/>
            <p:nvPr/>
          </p:nvGrpSpPr>
          <p:grpSpPr>
            <a:xfrm>
              <a:off x="5938695" y="3176919"/>
              <a:ext cx="685761" cy="404739"/>
              <a:chOff x="5938695" y="3176919"/>
              <a:chExt cx="685761" cy="404739"/>
            </a:xfrm>
          </p:grpSpPr>
          <p:grpSp>
            <p:nvGrpSpPr>
              <p:cNvPr id="3939" name="Google Shape;3939;p70"/>
              <p:cNvGrpSpPr/>
              <p:nvPr/>
            </p:nvGrpSpPr>
            <p:grpSpPr>
              <a:xfrm>
                <a:off x="5938695" y="3176919"/>
                <a:ext cx="685761" cy="404739"/>
                <a:chOff x="5938695" y="3176919"/>
                <a:chExt cx="685761" cy="404739"/>
              </a:xfrm>
            </p:grpSpPr>
            <p:sp>
              <p:nvSpPr>
                <p:cNvPr id="3940" name="Google Shape;3940;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2" name="Google Shape;3942;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70"/>
            <p:cNvGrpSpPr/>
            <p:nvPr/>
          </p:nvGrpSpPr>
          <p:grpSpPr>
            <a:xfrm>
              <a:off x="5305233" y="3176835"/>
              <a:ext cx="685971" cy="404655"/>
              <a:chOff x="5305233" y="3176835"/>
              <a:chExt cx="685971" cy="404655"/>
            </a:xfrm>
          </p:grpSpPr>
          <p:grpSp>
            <p:nvGrpSpPr>
              <p:cNvPr id="3944" name="Google Shape;3944;p70"/>
              <p:cNvGrpSpPr/>
              <p:nvPr/>
            </p:nvGrpSpPr>
            <p:grpSpPr>
              <a:xfrm>
                <a:off x="5305233" y="3176835"/>
                <a:ext cx="685971" cy="404655"/>
                <a:chOff x="5305233" y="3176835"/>
                <a:chExt cx="685971" cy="404655"/>
              </a:xfrm>
            </p:grpSpPr>
            <p:sp>
              <p:nvSpPr>
                <p:cNvPr id="3945" name="Google Shape;3945;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7" name="Google Shape;3947;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8" name="Google Shape;3948;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9" name="Google Shape;3949;p70"/>
            <p:cNvGrpSpPr/>
            <p:nvPr/>
          </p:nvGrpSpPr>
          <p:grpSpPr>
            <a:xfrm>
              <a:off x="5657361" y="2824811"/>
              <a:ext cx="1078361" cy="404655"/>
              <a:chOff x="5657361" y="2824811"/>
              <a:chExt cx="1078361" cy="404655"/>
            </a:xfrm>
          </p:grpSpPr>
          <p:grpSp>
            <p:nvGrpSpPr>
              <p:cNvPr id="3950" name="Google Shape;3950;p70"/>
              <p:cNvGrpSpPr/>
              <p:nvPr/>
            </p:nvGrpSpPr>
            <p:grpSpPr>
              <a:xfrm>
                <a:off x="5657361" y="2824811"/>
                <a:ext cx="1078361" cy="404655"/>
                <a:chOff x="5657361" y="2824811"/>
                <a:chExt cx="1078361" cy="404655"/>
              </a:xfrm>
            </p:grpSpPr>
            <p:grpSp>
              <p:nvGrpSpPr>
                <p:cNvPr id="3951" name="Google Shape;3951;p70"/>
                <p:cNvGrpSpPr/>
                <p:nvPr/>
              </p:nvGrpSpPr>
              <p:grpSpPr>
                <a:xfrm>
                  <a:off x="5938485" y="2824811"/>
                  <a:ext cx="797237" cy="404655"/>
                  <a:chOff x="5938485" y="2824811"/>
                  <a:chExt cx="797237" cy="404655"/>
                </a:xfrm>
              </p:grpSpPr>
              <p:sp>
                <p:nvSpPr>
                  <p:cNvPr id="3952" name="Google Shape;3952;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5" name="Google Shape;3955;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0"/>
            <p:cNvGrpSpPr/>
            <p:nvPr/>
          </p:nvGrpSpPr>
          <p:grpSpPr>
            <a:xfrm>
              <a:off x="5190863" y="3528942"/>
              <a:ext cx="1078026" cy="404739"/>
              <a:chOff x="5190863" y="3528942"/>
              <a:chExt cx="1078026" cy="404739"/>
            </a:xfrm>
          </p:grpSpPr>
          <p:sp>
            <p:nvSpPr>
              <p:cNvPr id="3957" name="Google Shape;3957;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8" name="Google Shape;3958;p70"/>
              <p:cNvGrpSpPr/>
              <p:nvPr/>
            </p:nvGrpSpPr>
            <p:grpSpPr>
              <a:xfrm>
                <a:off x="5190863" y="3528942"/>
                <a:ext cx="1078026" cy="404739"/>
                <a:chOff x="5190863" y="3528942"/>
                <a:chExt cx="1078026" cy="404739"/>
              </a:xfrm>
            </p:grpSpPr>
            <p:sp>
              <p:nvSpPr>
                <p:cNvPr id="3959" name="Google Shape;3959;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1" name="Google Shape;3961;p70"/>
          <p:cNvGrpSpPr/>
          <p:nvPr/>
        </p:nvGrpSpPr>
        <p:grpSpPr>
          <a:xfrm>
            <a:off x="724302" y="1268321"/>
            <a:ext cx="1086719" cy="879487"/>
            <a:chOff x="803162" y="1474292"/>
            <a:chExt cx="1086719" cy="879487"/>
          </a:xfrm>
        </p:grpSpPr>
        <p:grpSp>
          <p:nvGrpSpPr>
            <p:cNvPr id="3962" name="Google Shape;3962;p70"/>
            <p:cNvGrpSpPr/>
            <p:nvPr/>
          </p:nvGrpSpPr>
          <p:grpSpPr>
            <a:xfrm>
              <a:off x="803162" y="1625948"/>
              <a:ext cx="445856" cy="576579"/>
              <a:chOff x="803162" y="1625948"/>
              <a:chExt cx="445856" cy="576579"/>
            </a:xfrm>
          </p:grpSpPr>
          <p:sp>
            <p:nvSpPr>
              <p:cNvPr id="3963" name="Google Shape;3963;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4" name="Google Shape;3964;p70"/>
              <p:cNvGrpSpPr/>
              <p:nvPr/>
            </p:nvGrpSpPr>
            <p:grpSpPr>
              <a:xfrm>
                <a:off x="1056023" y="1625948"/>
                <a:ext cx="192995" cy="576579"/>
                <a:chOff x="1056023" y="1625948"/>
                <a:chExt cx="192995" cy="576579"/>
              </a:xfrm>
            </p:grpSpPr>
            <p:sp>
              <p:nvSpPr>
                <p:cNvPr id="3965" name="Google Shape;3965;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70"/>
            <p:cNvGrpSpPr/>
            <p:nvPr/>
          </p:nvGrpSpPr>
          <p:grpSpPr>
            <a:xfrm>
              <a:off x="1371406" y="1474292"/>
              <a:ext cx="518475" cy="879487"/>
              <a:chOff x="1398231" y="1474292"/>
              <a:chExt cx="518475" cy="879487"/>
            </a:xfrm>
          </p:grpSpPr>
          <p:grpSp>
            <p:nvGrpSpPr>
              <p:cNvPr id="3971" name="Google Shape;3971;p70"/>
              <p:cNvGrpSpPr/>
              <p:nvPr/>
            </p:nvGrpSpPr>
            <p:grpSpPr>
              <a:xfrm>
                <a:off x="1398231" y="1474292"/>
                <a:ext cx="518475" cy="341643"/>
                <a:chOff x="1398231" y="1474292"/>
                <a:chExt cx="518475" cy="341643"/>
              </a:xfrm>
            </p:grpSpPr>
            <p:sp>
              <p:nvSpPr>
                <p:cNvPr id="3972" name="Google Shape;3972;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3" name="Google Shape;3973;p70"/>
                <p:cNvGrpSpPr/>
                <p:nvPr/>
              </p:nvGrpSpPr>
              <p:grpSpPr>
                <a:xfrm>
                  <a:off x="1616453" y="1474292"/>
                  <a:ext cx="300253" cy="341643"/>
                  <a:chOff x="1616453" y="1475379"/>
                  <a:chExt cx="300253" cy="341643"/>
                </a:xfrm>
              </p:grpSpPr>
              <p:sp>
                <p:nvSpPr>
                  <p:cNvPr id="3974" name="Google Shape;3974;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1" name="Google Shape;3981;p70"/>
                  <p:cNvGrpSpPr/>
                  <p:nvPr/>
                </p:nvGrpSpPr>
                <p:grpSpPr>
                  <a:xfrm>
                    <a:off x="1839639" y="1475379"/>
                    <a:ext cx="77067" cy="341643"/>
                    <a:chOff x="1839639" y="1475379"/>
                    <a:chExt cx="77067" cy="341643"/>
                  </a:xfrm>
                </p:grpSpPr>
                <p:sp>
                  <p:nvSpPr>
                    <p:cNvPr id="3982" name="Google Shape;3982;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4" name="Google Shape;3984;p70"/>
              <p:cNvGrpSpPr/>
              <p:nvPr/>
            </p:nvGrpSpPr>
            <p:grpSpPr>
              <a:xfrm>
                <a:off x="1398451" y="2012951"/>
                <a:ext cx="518255" cy="340828"/>
                <a:chOff x="1398451" y="2012951"/>
                <a:chExt cx="518255" cy="340828"/>
              </a:xfrm>
            </p:grpSpPr>
            <p:sp>
              <p:nvSpPr>
                <p:cNvPr id="3985" name="Google Shape;3985;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70"/>
                <p:cNvGrpSpPr/>
                <p:nvPr/>
              </p:nvGrpSpPr>
              <p:grpSpPr>
                <a:xfrm>
                  <a:off x="1616453" y="2012951"/>
                  <a:ext cx="300253" cy="340828"/>
                  <a:chOff x="1616453" y="2013538"/>
                  <a:chExt cx="300253" cy="340828"/>
                </a:xfrm>
              </p:grpSpPr>
              <p:sp>
                <p:nvSpPr>
                  <p:cNvPr id="3987" name="Google Shape;3987;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4" name="Google Shape;3994;p70"/>
                  <p:cNvGrpSpPr/>
                  <p:nvPr/>
                </p:nvGrpSpPr>
                <p:grpSpPr>
                  <a:xfrm>
                    <a:off x="1839639" y="2013538"/>
                    <a:ext cx="77067" cy="340828"/>
                    <a:chOff x="1839639" y="2013538"/>
                    <a:chExt cx="77067" cy="340828"/>
                  </a:xfrm>
                </p:grpSpPr>
                <p:sp>
                  <p:nvSpPr>
                    <p:cNvPr id="3995" name="Google Shape;3995;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97" name="Google Shape;3997;p70"/>
          <p:cNvGrpSpPr/>
          <p:nvPr/>
        </p:nvGrpSpPr>
        <p:grpSpPr>
          <a:xfrm>
            <a:off x="721126" y="3399508"/>
            <a:ext cx="1368681" cy="682918"/>
            <a:chOff x="724986" y="3605478"/>
            <a:chExt cx="1368681" cy="682918"/>
          </a:xfrm>
        </p:grpSpPr>
        <p:grpSp>
          <p:nvGrpSpPr>
            <p:cNvPr id="3998" name="Google Shape;3998;p70"/>
            <p:cNvGrpSpPr/>
            <p:nvPr/>
          </p:nvGrpSpPr>
          <p:grpSpPr>
            <a:xfrm>
              <a:off x="1289102" y="3823629"/>
              <a:ext cx="240442" cy="250435"/>
              <a:chOff x="-165066" y="3843615"/>
              <a:chExt cx="221259" cy="230455"/>
            </a:xfrm>
          </p:grpSpPr>
          <p:sp>
            <p:nvSpPr>
              <p:cNvPr id="3999" name="Google Shape;3999;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0"/>
            <p:cNvGrpSpPr/>
            <p:nvPr/>
          </p:nvGrpSpPr>
          <p:grpSpPr>
            <a:xfrm>
              <a:off x="724986" y="3605478"/>
              <a:ext cx="1368681" cy="682918"/>
              <a:chOff x="724986" y="3605478"/>
              <a:chExt cx="1368681" cy="682918"/>
            </a:xfrm>
          </p:grpSpPr>
          <p:grpSp>
            <p:nvGrpSpPr>
              <p:cNvPr id="4020" name="Google Shape;4020;p70"/>
              <p:cNvGrpSpPr/>
              <p:nvPr/>
            </p:nvGrpSpPr>
            <p:grpSpPr>
              <a:xfrm>
                <a:off x="1498221" y="4047614"/>
                <a:ext cx="529172" cy="240783"/>
                <a:chOff x="1498221" y="4047614"/>
                <a:chExt cx="529172" cy="240783"/>
              </a:xfrm>
            </p:grpSpPr>
            <p:grpSp>
              <p:nvGrpSpPr>
                <p:cNvPr id="4021" name="Google Shape;4021;p70"/>
                <p:cNvGrpSpPr/>
                <p:nvPr/>
              </p:nvGrpSpPr>
              <p:grpSpPr>
                <a:xfrm>
                  <a:off x="1826655" y="4224370"/>
                  <a:ext cx="200738" cy="25631"/>
                  <a:chOff x="1826655" y="4224370"/>
                  <a:chExt cx="200738" cy="25631"/>
                </a:xfrm>
              </p:grpSpPr>
              <p:sp>
                <p:nvSpPr>
                  <p:cNvPr id="4022" name="Google Shape;4022;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70"/>
                <p:cNvGrpSpPr/>
                <p:nvPr/>
              </p:nvGrpSpPr>
              <p:grpSpPr>
                <a:xfrm>
                  <a:off x="1498221" y="4047614"/>
                  <a:ext cx="328444" cy="240783"/>
                  <a:chOff x="1498221" y="4047614"/>
                  <a:chExt cx="328444" cy="240783"/>
                </a:xfrm>
              </p:grpSpPr>
              <p:sp>
                <p:nvSpPr>
                  <p:cNvPr id="4025" name="Google Shape;4025;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6" name="Google Shape;4026;p70"/>
                  <p:cNvGrpSpPr/>
                  <p:nvPr/>
                </p:nvGrpSpPr>
                <p:grpSpPr>
                  <a:xfrm>
                    <a:off x="1498221" y="4047614"/>
                    <a:ext cx="150566" cy="190416"/>
                    <a:chOff x="1498221" y="4047614"/>
                    <a:chExt cx="150566" cy="190416"/>
                  </a:xfrm>
                </p:grpSpPr>
                <p:sp>
                  <p:nvSpPr>
                    <p:cNvPr id="4027" name="Google Shape;4027;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9" name="Google Shape;4029;p70"/>
              <p:cNvGrpSpPr/>
              <p:nvPr/>
            </p:nvGrpSpPr>
            <p:grpSpPr>
              <a:xfrm>
                <a:off x="1560718" y="3800594"/>
                <a:ext cx="532948" cy="302090"/>
                <a:chOff x="1560718" y="3800594"/>
                <a:chExt cx="532948" cy="302090"/>
              </a:xfrm>
            </p:grpSpPr>
            <p:grpSp>
              <p:nvGrpSpPr>
                <p:cNvPr id="4030" name="Google Shape;4030;p70"/>
                <p:cNvGrpSpPr/>
                <p:nvPr/>
              </p:nvGrpSpPr>
              <p:grpSpPr>
                <a:xfrm>
                  <a:off x="1912179" y="3827344"/>
                  <a:ext cx="181487" cy="25631"/>
                  <a:chOff x="1912179" y="3827344"/>
                  <a:chExt cx="181487" cy="25631"/>
                </a:xfrm>
              </p:grpSpPr>
              <p:sp>
                <p:nvSpPr>
                  <p:cNvPr id="4031" name="Google Shape;4031;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70"/>
                <p:cNvGrpSpPr/>
                <p:nvPr/>
              </p:nvGrpSpPr>
              <p:grpSpPr>
                <a:xfrm>
                  <a:off x="1912179" y="4044505"/>
                  <a:ext cx="181487" cy="25622"/>
                  <a:chOff x="1912179" y="4044506"/>
                  <a:chExt cx="181487" cy="25622"/>
                </a:xfrm>
              </p:grpSpPr>
              <p:sp>
                <p:nvSpPr>
                  <p:cNvPr id="4034" name="Google Shape;4034;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70"/>
                <p:cNvGrpSpPr/>
                <p:nvPr/>
              </p:nvGrpSpPr>
              <p:grpSpPr>
                <a:xfrm>
                  <a:off x="1560718" y="3800594"/>
                  <a:ext cx="351472" cy="302090"/>
                  <a:chOff x="1560718" y="3800594"/>
                  <a:chExt cx="351472" cy="302090"/>
                </a:xfrm>
              </p:grpSpPr>
              <p:grpSp>
                <p:nvGrpSpPr>
                  <p:cNvPr id="4037" name="Google Shape;4037;p70"/>
                  <p:cNvGrpSpPr/>
                  <p:nvPr/>
                </p:nvGrpSpPr>
                <p:grpSpPr>
                  <a:xfrm>
                    <a:off x="1560718" y="3842857"/>
                    <a:ext cx="173586" cy="217131"/>
                    <a:chOff x="1560718" y="3842857"/>
                    <a:chExt cx="173586" cy="217131"/>
                  </a:xfrm>
                </p:grpSpPr>
                <p:sp>
                  <p:nvSpPr>
                    <p:cNvPr id="4038" name="Google Shape;4038;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1" name="Google Shape;4041;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3" name="Google Shape;4043;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4" name="Google Shape;4044;p70"/>
              <p:cNvGrpSpPr/>
              <p:nvPr/>
            </p:nvGrpSpPr>
            <p:grpSpPr>
              <a:xfrm>
                <a:off x="785350" y="3605478"/>
                <a:ext cx="535311" cy="249245"/>
                <a:chOff x="785350" y="3605478"/>
                <a:chExt cx="535311" cy="249245"/>
              </a:xfrm>
            </p:grpSpPr>
            <p:grpSp>
              <p:nvGrpSpPr>
                <p:cNvPr id="4045" name="Google Shape;4045;p70"/>
                <p:cNvGrpSpPr/>
                <p:nvPr/>
              </p:nvGrpSpPr>
              <p:grpSpPr>
                <a:xfrm>
                  <a:off x="785350" y="3605478"/>
                  <a:ext cx="376191" cy="102736"/>
                  <a:chOff x="785350" y="3605478"/>
                  <a:chExt cx="376191" cy="102736"/>
                </a:xfrm>
              </p:grpSpPr>
              <p:sp>
                <p:nvSpPr>
                  <p:cNvPr id="4046" name="Google Shape;4046;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70"/>
                <p:cNvGrpSpPr/>
                <p:nvPr/>
              </p:nvGrpSpPr>
              <p:grpSpPr>
                <a:xfrm>
                  <a:off x="1161530" y="3655851"/>
                  <a:ext cx="159131" cy="198872"/>
                  <a:chOff x="1161530" y="3655851"/>
                  <a:chExt cx="159131" cy="198872"/>
                </a:xfrm>
              </p:grpSpPr>
              <p:sp>
                <p:nvSpPr>
                  <p:cNvPr id="4050" name="Google Shape;4050;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2" name="Google Shape;4052;p70"/>
              <p:cNvGrpSpPr/>
              <p:nvPr/>
            </p:nvGrpSpPr>
            <p:grpSpPr>
              <a:xfrm>
                <a:off x="785350" y="4047614"/>
                <a:ext cx="535311" cy="240783"/>
                <a:chOff x="785350" y="4047614"/>
                <a:chExt cx="535311" cy="240783"/>
              </a:xfrm>
            </p:grpSpPr>
            <p:grpSp>
              <p:nvGrpSpPr>
                <p:cNvPr id="4053" name="Google Shape;4053;p70"/>
                <p:cNvGrpSpPr/>
                <p:nvPr/>
              </p:nvGrpSpPr>
              <p:grpSpPr>
                <a:xfrm>
                  <a:off x="1161636" y="4047614"/>
                  <a:ext cx="159025" cy="190415"/>
                  <a:chOff x="1161636" y="4047614"/>
                  <a:chExt cx="159025" cy="190415"/>
                </a:xfrm>
              </p:grpSpPr>
              <p:sp>
                <p:nvSpPr>
                  <p:cNvPr id="4054" name="Google Shape;4054;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0"/>
                <p:cNvGrpSpPr/>
                <p:nvPr/>
              </p:nvGrpSpPr>
              <p:grpSpPr>
                <a:xfrm>
                  <a:off x="785350" y="4185661"/>
                  <a:ext cx="376191" cy="102736"/>
                  <a:chOff x="785350" y="4185661"/>
                  <a:chExt cx="376191" cy="102736"/>
                </a:xfrm>
              </p:grpSpPr>
              <p:sp>
                <p:nvSpPr>
                  <p:cNvPr id="4057" name="Google Shape;4057;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0" name="Google Shape;4060;p70"/>
              <p:cNvGrpSpPr/>
              <p:nvPr/>
            </p:nvGrpSpPr>
            <p:grpSpPr>
              <a:xfrm>
                <a:off x="1501054" y="3605478"/>
                <a:ext cx="526340" cy="249240"/>
                <a:chOff x="1501054" y="3605478"/>
                <a:chExt cx="526340" cy="249240"/>
              </a:xfrm>
            </p:grpSpPr>
            <p:grpSp>
              <p:nvGrpSpPr>
                <p:cNvPr id="4061" name="Google Shape;4061;p70"/>
                <p:cNvGrpSpPr/>
                <p:nvPr/>
              </p:nvGrpSpPr>
              <p:grpSpPr>
                <a:xfrm>
                  <a:off x="1834208" y="3643867"/>
                  <a:ext cx="193185" cy="25622"/>
                  <a:chOff x="1834208" y="3643867"/>
                  <a:chExt cx="193185" cy="25622"/>
                </a:xfrm>
              </p:grpSpPr>
              <p:sp>
                <p:nvSpPr>
                  <p:cNvPr id="4062" name="Google Shape;4062;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0"/>
                <p:cNvGrpSpPr/>
                <p:nvPr/>
              </p:nvGrpSpPr>
              <p:grpSpPr>
                <a:xfrm>
                  <a:off x="1501054" y="3605478"/>
                  <a:ext cx="333165" cy="249240"/>
                  <a:chOff x="1501054" y="3605478"/>
                  <a:chExt cx="333165" cy="249240"/>
                </a:xfrm>
              </p:grpSpPr>
              <p:sp>
                <p:nvSpPr>
                  <p:cNvPr id="4065" name="Google Shape;4065;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70"/>
                  <p:cNvGrpSpPr/>
                  <p:nvPr/>
                </p:nvGrpSpPr>
                <p:grpSpPr>
                  <a:xfrm>
                    <a:off x="1501054" y="3655851"/>
                    <a:ext cx="155286" cy="198867"/>
                    <a:chOff x="1501054" y="3655851"/>
                    <a:chExt cx="155286" cy="198867"/>
                  </a:xfrm>
                </p:grpSpPr>
                <p:sp>
                  <p:nvSpPr>
                    <p:cNvPr id="4067" name="Google Shape;4067;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9" name="Google Shape;4069;p70"/>
              <p:cNvGrpSpPr/>
              <p:nvPr/>
            </p:nvGrpSpPr>
            <p:grpSpPr>
              <a:xfrm>
                <a:off x="724986" y="3800594"/>
                <a:ext cx="532950" cy="302090"/>
                <a:chOff x="724986" y="3800594"/>
                <a:chExt cx="532950" cy="302090"/>
              </a:xfrm>
            </p:grpSpPr>
            <p:grpSp>
              <p:nvGrpSpPr>
                <p:cNvPr id="4070" name="Google Shape;4070;p70"/>
                <p:cNvGrpSpPr/>
                <p:nvPr/>
              </p:nvGrpSpPr>
              <p:grpSpPr>
                <a:xfrm>
                  <a:off x="724986" y="4044367"/>
                  <a:ext cx="181314" cy="25626"/>
                  <a:chOff x="724986" y="4044367"/>
                  <a:chExt cx="181314" cy="25626"/>
                </a:xfrm>
              </p:grpSpPr>
              <p:sp>
                <p:nvSpPr>
                  <p:cNvPr id="4071" name="Google Shape;4071;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0"/>
                <p:cNvGrpSpPr/>
                <p:nvPr/>
              </p:nvGrpSpPr>
              <p:grpSpPr>
                <a:xfrm>
                  <a:off x="906290" y="3800594"/>
                  <a:ext cx="351646" cy="302090"/>
                  <a:chOff x="906290" y="3800594"/>
                  <a:chExt cx="351646" cy="302090"/>
                </a:xfrm>
              </p:grpSpPr>
              <p:grpSp>
                <p:nvGrpSpPr>
                  <p:cNvPr id="4074" name="Google Shape;4074;p70"/>
                  <p:cNvGrpSpPr/>
                  <p:nvPr/>
                </p:nvGrpSpPr>
                <p:grpSpPr>
                  <a:xfrm>
                    <a:off x="1084172" y="3842857"/>
                    <a:ext cx="173764" cy="217131"/>
                    <a:chOff x="1084172" y="3842857"/>
                    <a:chExt cx="173764" cy="217131"/>
                  </a:xfrm>
                </p:grpSpPr>
                <p:grpSp>
                  <p:nvGrpSpPr>
                    <p:cNvPr id="4075" name="Google Shape;4075;p70"/>
                    <p:cNvGrpSpPr/>
                    <p:nvPr/>
                  </p:nvGrpSpPr>
                  <p:grpSpPr>
                    <a:xfrm>
                      <a:off x="1156862" y="3936509"/>
                      <a:ext cx="101073" cy="25622"/>
                      <a:chOff x="1156862" y="3936509"/>
                      <a:chExt cx="101073" cy="25622"/>
                    </a:xfrm>
                  </p:grpSpPr>
                  <p:sp>
                    <p:nvSpPr>
                      <p:cNvPr id="4076" name="Google Shape;4076;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8" name="Google Shape;4078;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70"/>
                <p:cNvGrpSpPr/>
                <p:nvPr/>
              </p:nvGrpSpPr>
              <p:grpSpPr>
                <a:xfrm>
                  <a:off x="724986" y="3830189"/>
                  <a:ext cx="189533" cy="25626"/>
                  <a:chOff x="724986" y="3830189"/>
                  <a:chExt cx="189533" cy="25626"/>
                </a:xfrm>
              </p:grpSpPr>
              <p:sp>
                <p:nvSpPr>
                  <p:cNvPr id="4082" name="Google Shape;4082;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84" name="Google Shape;4084;p70"/>
          <p:cNvGrpSpPr/>
          <p:nvPr/>
        </p:nvGrpSpPr>
        <p:grpSpPr>
          <a:xfrm>
            <a:off x="2249438" y="2249669"/>
            <a:ext cx="948701" cy="935378"/>
            <a:chOff x="2253298" y="2428317"/>
            <a:chExt cx="948701" cy="935378"/>
          </a:xfrm>
        </p:grpSpPr>
        <p:sp>
          <p:nvSpPr>
            <p:cNvPr id="4085" name="Google Shape;4085;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21"/>
        <p:cNvGrpSpPr/>
        <p:nvPr/>
      </p:nvGrpSpPr>
      <p:grpSpPr>
        <a:xfrm>
          <a:off x="0" y="0"/>
          <a:ext cx="0" cy="0"/>
          <a:chOff x="0" y="0"/>
          <a:chExt cx="0" cy="0"/>
        </a:xfrm>
      </p:grpSpPr>
      <p:grpSp>
        <p:nvGrpSpPr>
          <p:cNvPr id="4122" name="Google Shape;4122;p71"/>
          <p:cNvGrpSpPr/>
          <p:nvPr/>
        </p:nvGrpSpPr>
        <p:grpSpPr>
          <a:xfrm>
            <a:off x="3339745" y="952988"/>
            <a:ext cx="2363393" cy="1017867"/>
            <a:chOff x="3292400" y="1219146"/>
            <a:chExt cx="2615240" cy="1110239"/>
          </a:xfrm>
        </p:grpSpPr>
        <p:sp>
          <p:nvSpPr>
            <p:cNvPr id="4123" name="Google Shape;4123;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24" name="Google Shape;4124;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5" name="Google Shape;4125;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26" name="Google Shape;4126;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27" name="Google Shape;4127;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28" name="Google Shape;4128;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29" name="Google Shape;4129;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30" name="Google Shape;4130;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31" name="Google Shape;4131;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32" name="Google Shape;4132;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33" name="Google Shape;4133;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34" name="Google Shape;4134;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35" name="Google Shape;4135;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36" name="Google Shape;4136;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37" name="Google Shape;4137;p71"/>
            <p:cNvGrpSpPr/>
            <p:nvPr/>
          </p:nvGrpSpPr>
          <p:grpSpPr>
            <a:xfrm>
              <a:off x="3748438" y="1378608"/>
              <a:ext cx="2159202" cy="903971"/>
              <a:chOff x="1683525" y="2179850"/>
              <a:chExt cx="4519050" cy="2134525"/>
            </a:xfrm>
          </p:grpSpPr>
          <p:sp>
            <p:nvSpPr>
              <p:cNvPr id="4138" name="Google Shape;4138;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9" name="Google Shape;4139;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0" name="Google Shape;4140;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1" name="Google Shape;4141;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2" name="Google Shape;4142;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3" name="Google Shape;4143;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6" name="Google Shape;4146;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7" name="Google Shape;4147;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8" name="Google Shape;4148;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9" name="Google Shape;4149;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50" name="Google Shape;4150;p71"/>
          <p:cNvGraphicFramePr/>
          <p:nvPr/>
        </p:nvGraphicFramePr>
        <p:xfrm>
          <a:off x="5935838" y="2130461"/>
          <a:ext cx="3000000" cy="3000000"/>
        </p:xfrm>
        <a:graphic>
          <a:graphicData uri="http://schemas.openxmlformats.org/drawingml/2006/table">
            <a:tbl>
              <a:tblPr>
                <a:noFill/>
                <a:tableStyleId>{4B4A870D-4313-460E-B0B0-3933D9FF8113}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51" name="Google Shape;4151;p71"/>
          <p:cNvGrpSpPr/>
          <p:nvPr/>
        </p:nvGrpSpPr>
        <p:grpSpPr>
          <a:xfrm>
            <a:off x="5935948" y="3189058"/>
            <a:ext cx="2496964" cy="1001454"/>
            <a:chOff x="1919611" y="789980"/>
            <a:chExt cx="1474179" cy="606868"/>
          </a:xfrm>
        </p:grpSpPr>
        <p:cxnSp>
          <p:nvCxnSpPr>
            <p:cNvPr id="4152" name="Google Shape;4152;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3" name="Google Shape;4153;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4" name="Google Shape;4154;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55" name="Google Shape;4155;p7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56" name="Google Shape;4156;p7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57" name="Google Shape;4157;p7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58" name="Google Shape;4158;p7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59" name="Google Shape;4159;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66" name="Google Shape;4166;p7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67" name="Google Shape;4167;p7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68" name="Google Shape;4168;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1"/>
          <p:cNvGrpSpPr/>
          <p:nvPr/>
        </p:nvGrpSpPr>
        <p:grpSpPr>
          <a:xfrm>
            <a:off x="712562" y="998017"/>
            <a:ext cx="2394370" cy="976502"/>
            <a:chOff x="749309" y="1112739"/>
            <a:chExt cx="2371603" cy="976502"/>
          </a:xfrm>
        </p:grpSpPr>
        <p:sp>
          <p:nvSpPr>
            <p:cNvPr id="4170" name="Google Shape;4170;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02" name="Google Shape;4202;p71"/>
          <p:cNvGraphicFramePr/>
          <p:nvPr/>
        </p:nvGraphicFramePr>
        <p:xfrm>
          <a:off x="5935863" y="996311"/>
          <a:ext cx="3000000" cy="3000000"/>
        </p:xfrm>
        <a:graphic>
          <a:graphicData uri="http://schemas.openxmlformats.org/drawingml/2006/table">
            <a:tbl>
              <a:tblPr>
                <a:noFill/>
                <a:tableStyleId>{4B4A870D-4313-460E-B0B0-3933D9FF8113}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03" name="Google Shape;4203;p71"/>
          <p:cNvGraphicFramePr/>
          <p:nvPr/>
        </p:nvGraphicFramePr>
        <p:xfrm>
          <a:off x="3342575" y="2130461"/>
          <a:ext cx="3000000" cy="3000000"/>
        </p:xfrm>
        <a:graphic>
          <a:graphicData uri="http://schemas.openxmlformats.org/drawingml/2006/table">
            <a:tbl>
              <a:tblPr>
                <a:noFill/>
                <a:tableStyleId>{4B4A870D-4313-460E-B0B0-3933D9FF8113}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04" name="Google Shape;4204;p71"/>
          <p:cNvGrpSpPr/>
          <p:nvPr/>
        </p:nvGrpSpPr>
        <p:grpSpPr>
          <a:xfrm>
            <a:off x="4086505" y="2517104"/>
            <a:ext cx="1517436" cy="74460"/>
            <a:chOff x="3980086" y="2804397"/>
            <a:chExt cx="1227600" cy="66900"/>
          </a:xfrm>
        </p:grpSpPr>
        <p:sp>
          <p:nvSpPr>
            <p:cNvPr id="4205" name="Google Shape;4205;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71"/>
          <p:cNvGrpSpPr/>
          <p:nvPr/>
        </p:nvGrpSpPr>
        <p:grpSpPr>
          <a:xfrm>
            <a:off x="4711569" y="2809692"/>
            <a:ext cx="892956" cy="74460"/>
            <a:chOff x="3980086" y="2804397"/>
            <a:chExt cx="1227600" cy="66900"/>
          </a:xfrm>
        </p:grpSpPr>
        <p:sp>
          <p:nvSpPr>
            <p:cNvPr id="4208" name="Google Shape;4208;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71"/>
          <p:cNvGrpSpPr/>
          <p:nvPr/>
        </p:nvGrpSpPr>
        <p:grpSpPr>
          <a:xfrm>
            <a:off x="3344661" y="3168575"/>
            <a:ext cx="2363244" cy="1005943"/>
            <a:chOff x="3358415" y="3361302"/>
            <a:chExt cx="2363244" cy="1024695"/>
          </a:xfrm>
        </p:grpSpPr>
        <p:grpSp>
          <p:nvGrpSpPr>
            <p:cNvPr id="4211" name="Google Shape;4211;p71"/>
            <p:cNvGrpSpPr/>
            <p:nvPr/>
          </p:nvGrpSpPr>
          <p:grpSpPr>
            <a:xfrm>
              <a:off x="3358415" y="3361302"/>
              <a:ext cx="441300" cy="1024695"/>
              <a:chOff x="3358415" y="3361302"/>
              <a:chExt cx="441300" cy="1024695"/>
            </a:xfrm>
          </p:grpSpPr>
          <p:sp>
            <p:nvSpPr>
              <p:cNvPr id="4212" name="Google Shape;4212;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1"/>
            <p:cNvGrpSpPr/>
            <p:nvPr/>
          </p:nvGrpSpPr>
          <p:grpSpPr>
            <a:xfrm>
              <a:off x="3838901" y="3361302"/>
              <a:ext cx="441300" cy="1024695"/>
              <a:chOff x="3838901" y="3361302"/>
              <a:chExt cx="441300" cy="1024695"/>
            </a:xfrm>
          </p:grpSpPr>
          <p:sp>
            <p:nvSpPr>
              <p:cNvPr id="4219" name="Google Shape;4219;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1"/>
            <p:cNvGrpSpPr/>
            <p:nvPr/>
          </p:nvGrpSpPr>
          <p:grpSpPr>
            <a:xfrm>
              <a:off x="4319387" y="3361302"/>
              <a:ext cx="441300" cy="1024695"/>
              <a:chOff x="4319387" y="3361302"/>
              <a:chExt cx="441300" cy="1024695"/>
            </a:xfrm>
          </p:grpSpPr>
          <p:sp>
            <p:nvSpPr>
              <p:cNvPr id="4226" name="Google Shape;4226;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1"/>
            <p:cNvGrpSpPr/>
            <p:nvPr/>
          </p:nvGrpSpPr>
          <p:grpSpPr>
            <a:xfrm>
              <a:off x="4799873" y="3361302"/>
              <a:ext cx="441300" cy="1024695"/>
              <a:chOff x="4799873" y="3361302"/>
              <a:chExt cx="441300" cy="1024695"/>
            </a:xfrm>
          </p:grpSpPr>
          <p:sp>
            <p:nvSpPr>
              <p:cNvPr id="4233" name="Google Shape;4233;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71"/>
            <p:cNvGrpSpPr/>
            <p:nvPr/>
          </p:nvGrpSpPr>
          <p:grpSpPr>
            <a:xfrm>
              <a:off x="5280360" y="3361302"/>
              <a:ext cx="441300" cy="1024695"/>
              <a:chOff x="5280360" y="3361302"/>
              <a:chExt cx="441300" cy="1024695"/>
            </a:xfrm>
          </p:grpSpPr>
          <p:sp>
            <p:nvSpPr>
              <p:cNvPr id="4240" name="Google Shape;4240;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46" name="Google Shape;4246;p71"/>
          <p:cNvGraphicFramePr/>
          <p:nvPr/>
        </p:nvGraphicFramePr>
        <p:xfrm>
          <a:off x="711088" y="2130461"/>
          <a:ext cx="3000000" cy="3000000"/>
        </p:xfrm>
        <a:graphic>
          <a:graphicData uri="http://schemas.openxmlformats.org/drawingml/2006/table">
            <a:tbl>
              <a:tblPr>
                <a:noFill/>
                <a:tableStyleId>{4B4A870D-4313-460E-B0B0-3933D9FF8113}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47" name="Google Shape;4247;p71"/>
          <p:cNvGrpSpPr/>
          <p:nvPr/>
        </p:nvGrpSpPr>
        <p:grpSpPr>
          <a:xfrm>
            <a:off x="712613" y="3180186"/>
            <a:ext cx="2403614" cy="1005900"/>
            <a:chOff x="726450" y="3372825"/>
            <a:chExt cx="2403614" cy="1005900"/>
          </a:xfrm>
        </p:grpSpPr>
        <p:grpSp>
          <p:nvGrpSpPr>
            <p:cNvPr id="4248" name="Google Shape;4248;p71"/>
            <p:cNvGrpSpPr/>
            <p:nvPr/>
          </p:nvGrpSpPr>
          <p:grpSpPr>
            <a:xfrm>
              <a:off x="726450" y="3696000"/>
              <a:ext cx="2403614" cy="500898"/>
              <a:chOff x="726450" y="3696000"/>
              <a:chExt cx="2403614" cy="500898"/>
            </a:xfrm>
          </p:grpSpPr>
          <p:sp>
            <p:nvSpPr>
              <p:cNvPr id="4249" name="Google Shape;4249;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0" name="Google Shape;4250;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51" name="Google Shape;4251;p71"/>
            <p:cNvGrpSpPr/>
            <p:nvPr/>
          </p:nvGrpSpPr>
          <p:grpSpPr>
            <a:xfrm>
              <a:off x="1348050" y="3372825"/>
              <a:ext cx="1720425" cy="1005900"/>
              <a:chOff x="1348050" y="3372825"/>
              <a:chExt cx="1720425" cy="1005900"/>
            </a:xfrm>
          </p:grpSpPr>
          <p:sp>
            <p:nvSpPr>
              <p:cNvPr id="4252" name="Google Shape;4252;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3" name="Google Shape;4253;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4" name="Google Shape;4254;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5" name="Google Shape;4255;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6" name="Google Shape;4256;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57" name="Google Shape;4257;p71"/>
            <p:cNvGrpSpPr/>
            <p:nvPr/>
          </p:nvGrpSpPr>
          <p:grpSpPr>
            <a:xfrm>
              <a:off x="1455707" y="3731058"/>
              <a:ext cx="1491150" cy="417657"/>
              <a:chOff x="1455707" y="3731058"/>
              <a:chExt cx="1491150" cy="417657"/>
            </a:xfrm>
          </p:grpSpPr>
          <p:grpSp>
            <p:nvGrpSpPr>
              <p:cNvPr id="4258" name="Google Shape;4258;p71"/>
              <p:cNvGrpSpPr/>
              <p:nvPr/>
            </p:nvGrpSpPr>
            <p:grpSpPr>
              <a:xfrm>
                <a:off x="1472938" y="3745828"/>
                <a:ext cx="72126" cy="53788"/>
                <a:chOff x="1472938" y="3745828"/>
                <a:chExt cx="72126" cy="53788"/>
              </a:xfrm>
            </p:grpSpPr>
            <p:sp>
              <p:nvSpPr>
                <p:cNvPr id="4259" name="Google Shape;4259;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71"/>
              <p:cNvGrpSpPr/>
              <p:nvPr/>
            </p:nvGrpSpPr>
            <p:grpSpPr>
              <a:xfrm>
                <a:off x="1819181" y="4089633"/>
                <a:ext cx="72126" cy="53788"/>
                <a:chOff x="1819181" y="4089633"/>
                <a:chExt cx="72126" cy="53788"/>
              </a:xfrm>
            </p:grpSpPr>
            <p:sp>
              <p:nvSpPr>
                <p:cNvPr id="4262" name="Google Shape;4262;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71"/>
              <p:cNvGrpSpPr/>
              <p:nvPr/>
            </p:nvGrpSpPr>
            <p:grpSpPr>
              <a:xfrm>
                <a:off x="1455707" y="4084171"/>
                <a:ext cx="64321" cy="64544"/>
                <a:chOff x="1455707" y="4084171"/>
                <a:chExt cx="64321" cy="64544"/>
              </a:xfrm>
            </p:grpSpPr>
            <p:sp>
              <p:nvSpPr>
                <p:cNvPr id="4265" name="Google Shape;4265;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71"/>
              <p:cNvGrpSpPr/>
              <p:nvPr/>
            </p:nvGrpSpPr>
            <p:grpSpPr>
              <a:xfrm>
                <a:off x="1818610" y="3731058"/>
                <a:ext cx="64321" cy="64544"/>
                <a:chOff x="1818610" y="3731058"/>
                <a:chExt cx="64321" cy="64544"/>
              </a:xfrm>
            </p:grpSpPr>
            <p:sp>
              <p:nvSpPr>
                <p:cNvPr id="4268" name="Google Shape;4268;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1"/>
              <p:cNvGrpSpPr/>
              <p:nvPr/>
            </p:nvGrpSpPr>
            <p:grpSpPr>
              <a:xfrm>
                <a:off x="2172491" y="4089633"/>
                <a:ext cx="72126" cy="53788"/>
                <a:chOff x="2172491" y="4089633"/>
                <a:chExt cx="72126" cy="53788"/>
              </a:xfrm>
            </p:grpSpPr>
            <p:sp>
              <p:nvSpPr>
                <p:cNvPr id="4271" name="Google Shape;4271;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1"/>
              <p:cNvGrpSpPr/>
              <p:nvPr/>
            </p:nvGrpSpPr>
            <p:grpSpPr>
              <a:xfrm>
                <a:off x="2171920" y="3731058"/>
                <a:ext cx="64321" cy="64544"/>
                <a:chOff x="2171920" y="3731058"/>
                <a:chExt cx="64321" cy="64544"/>
              </a:xfrm>
            </p:grpSpPr>
            <p:sp>
              <p:nvSpPr>
                <p:cNvPr id="4274" name="Google Shape;4274;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1"/>
              <p:cNvGrpSpPr/>
              <p:nvPr/>
            </p:nvGrpSpPr>
            <p:grpSpPr>
              <a:xfrm>
                <a:off x="2874730" y="3745828"/>
                <a:ext cx="72126" cy="53788"/>
                <a:chOff x="2874730" y="3745828"/>
                <a:chExt cx="72126" cy="53788"/>
              </a:xfrm>
            </p:grpSpPr>
            <p:sp>
              <p:nvSpPr>
                <p:cNvPr id="4277" name="Google Shape;4277;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1"/>
              <p:cNvGrpSpPr/>
              <p:nvPr/>
            </p:nvGrpSpPr>
            <p:grpSpPr>
              <a:xfrm>
                <a:off x="2878589" y="4081481"/>
                <a:ext cx="64321" cy="64544"/>
                <a:chOff x="2878589" y="4081481"/>
                <a:chExt cx="64321" cy="64544"/>
              </a:xfrm>
            </p:grpSpPr>
            <p:sp>
              <p:nvSpPr>
                <p:cNvPr id="4280" name="Google Shape;4280;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1"/>
              <p:cNvGrpSpPr/>
              <p:nvPr/>
            </p:nvGrpSpPr>
            <p:grpSpPr>
              <a:xfrm>
                <a:off x="2525796" y="4089633"/>
                <a:ext cx="72126" cy="53788"/>
                <a:chOff x="2525796" y="4089633"/>
                <a:chExt cx="72126" cy="53788"/>
              </a:xfrm>
            </p:grpSpPr>
            <p:sp>
              <p:nvSpPr>
                <p:cNvPr id="4283" name="Google Shape;4283;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71"/>
              <p:cNvGrpSpPr/>
              <p:nvPr/>
            </p:nvGrpSpPr>
            <p:grpSpPr>
              <a:xfrm>
                <a:off x="2525225" y="3731058"/>
                <a:ext cx="64321" cy="64544"/>
                <a:chOff x="2525225" y="3731058"/>
                <a:chExt cx="64321" cy="64544"/>
              </a:xfrm>
            </p:grpSpPr>
            <p:sp>
              <p:nvSpPr>
                <p:cNvPr id="4286" name="Google Shape;4286;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91"/>
        <p:cNvGrpSpPr/>
        <p:nvPr/>
      </p:nvGrpSpPr>
      <p:grpSpPr>
        <a:xfrm>
          <a:off x="0" y="0"/>
          <a:ext cx="0" cy="0"/>
          <a:chOff x="0" y="0"/>
          <a:chExt cx="0" cy="0"/>
        </a:xfrm>
      </p:grpSpPr>
      <p:grpSp>
        <p:nvGrpSpPr>
          <p:cNvPr id="4292" name="Google Shape;4292;p72"/>
          <p:cNvGrpSpPr/>
          <p:nvPr/>
        </p:nvGrpSpPr>
        <p:grpSpPr>
          <a:xfrm>
            <a:off x="5780153" y="1859606"/>
            <a:ext cx="671400" cy="674856"/>
            <a:chOff x="5780148" y="1859605"/>
            <a:chExt cx="671400" cy="674856"/>
          </a:xfrm>
        </p:grpSpPr>
        <p:sp>
          <p:nvSpPr>
            <p:cNvPr id="4293" name="Google Shape;4293;p7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2"/>
          <p:cNvGrpSpPr/>
          <p:nvPr/>
        </p:nvGrpSpPr>
        <p:grpSpPr>
          <a:xfrm>
            <a:off x="716996" y="971307"/>
            <a:ext cx="845921" cy="690752"/>
            <a:chOff x="732428" y="1198513"/>
            <a:chExt cx="845921" cy="690752"/>
          </a:xfrm>
        </p:grpSpPr>
        <p:grpSp>
          <p:nvGrpSpPr>
            <p:cNvPr id="4298" name="Google Shape;4298;p72"/>
            <p:cNvGrpSpPr/>
            <p:nvPr/>
          </p:nvGrpSpPr>
          <p:grpSpPr>
            <a:xfrm>
              <a:off x="823030" y="1198513"/>
              <a:ext cx="755319" cy="690752"/>
              <a:chOff x="823030" y="1198513"/>
              <a:chExt cx="755319" cy="690752"/>
            </a:xfrm>
          </p:grpSpPr>
          <p:sp>
            <p:nvSpPr>
              <p:cNvPr id="4299" name="Google Shape;4299;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2"/>
            <p:cNvGrpSpPr/>
            <p:nvPr/>
          </p:nvGrpSpPr>
          <p:grpSpPr>
            <a:xfrm>
              <a:off x="732428" y="1239937"/>
              <a:ext cx="739912" cy="607886"/>
              <a:chOff x="732428" y="1239937"/>
              <a:chExt cx="739912" cy="607886"/>
            </a:xfrm>
          </p:grpSpPr>
          <p:sp>
            <p:nvSpPr>
              <p:cNvPr id="4302" name="Google Shape;4302;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2"/>
            <p:cNvGrpSpPr/>
            <p:nvPr/>
          </p:nvGrpSpPr>
          <p:grpSpPr>
            <a:xfrm>
              <a:off x="732428" y="1277018"/>
              <a:ext cx="702832" cy="533758"/>
              <a:chOff x="732428" y="1277018"/>
              <a:chExt cx="702832" cy="533758"/>
            </a:xfrm>
          </p:grpSpPr>
          <p:sp>
            <p:nvSpPr>
              <p:cNvPr id="4305" name="Google Shape;4305;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72"/>
            <p:cNvGrpSpPr/>
            <p:nvPr/>
          </p:nvGrpSpPr>
          <p:grpSpPr>
            <a:xfrm>
              <a:off x="931170" y="1306653"/>
              <a:ext cx="647179" cy="474455"/>
              <a:chOff x="931170" y="1306653"/>
              <a:chExt cx="647179" cy="474455"/>
            </a:xfrm>
          </p:grpSpPr>
          <p:sp>
            <p:nvSpPr>
              <p:cNvPr id="4308" name="Google Shape;4308;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2"/>
          <p:cNvGrpSpPr/>
          <p:nvPr/>
        </p:nvGrpSpPr>
        <p:grpSpPr>
          <a:xfrm>
            <a:off x="3948605" y="971313"/>
            <a:ext cx="634656" cy="699982"/>
            <a:chOff x="5985650" y="2860025"/>
            <a:chExt cx="1396075" cy="1539775"/>
          </a:xfrm>
        </p:grpSpPr>
        <p:sp>
          <p:nvSpPr>
            <p:cNvPr id="4312" name="Google Shape;4312;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2"/>
          <p:cNvGrpSpPr/>
          <p:nvPr/>
        </p:nvGrpSpPr>
        <p:grpSpPr>
          <a:xfrm>
            <a:off x="4704254" y="971307"/>
            <a:ext cx="725845" cy="699975"/>
            <a:chOff x="4249973" y="1201875"/>
            <a:chExt cx="1958568" cy="1888762"/>
          </a:xfrm>
        </p:grpSpPr>
        <p:sp>
          <p:nvSpPr>
            <p:cNvPr id="4345" name="Google Shape;4345;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72"/>
            <p:cNvGrpSpPr/>
            <p:nvPr/>
          </p:nvGrpSpPr>
          <p:grpSpPr>
            <a:xfrm>
              <a:off x="5853086" y="1789142"/>
              <a:ext cx="355454" cy="1048099"/>
              <a:chOff x="5576108" y="2016725"/>
              <a:chExt cx="565200" cy="1666560"/>
            </a:xfrm>
          </p:grpSpPr>
          <p:sp>
            <p:nvSpPr>
              <p:cNvPr id="4347" name="Google Shape;4347;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8" name="Google Shape;4348;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2"/>
            <p:cNvGrpSpPr/>
            <p:nvPr/>
          </p:nvGrpSpPr>
          <p:grpSpPr>
            <a:xfrm>
              <a:off x="4869455" y="2691676"/>
              <a:ext cx="1013897" cy="398961"/>
              <a:chOff x="4012057" y="3451825"/>
              <a:chExt cx="1612175" cy="634379"/>
            </a:xfrm>
          </p:grpSpPr>
          <p:sp>
            <p:nvSpPr>
              <p:cNvPr id="4350" name="Google Shape;4350;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1" name="Google Shape;4351;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2"/>
            <p:cNvGrpSpPr/>
            <p:nvPr/>
          </p:nvGrpSpPr>
          <p:grpSpPr>
            <a:xfrm>
              <a:off x="4276937" y="2155961"/>
              <a:ext cx="651965" cy="891358"/>
              <a:chOff x="3069908" y="2599997"/>
              <a:chExt cx="1036675" cy="1417328"/>
            </a:xfrm>
          </p:grpSpPr>
          <p:sp>
            <p:nvSpPr>
              <p:cNvPr id="4353" name="Google Shape;4353;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4" name="Google Shape;4354;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2"/>
            <p:cNvGrpSpPr/>
            <p:nvPr/>
          </p:nvGrpSpPr>
          <p:grpSpPr>
            <a:xfrm>
              <a:off x="5054918" y="1201875"/>
              <a:ext cx="999548" cy="602711"/>
              <a:chOff x="4306958" y="1082925"/>
              <a:chExt cx="1589359" cy="958358"/>
            </a:xfrm>
          </p:grpSpPr>
          <p:sp>
            <p:nvSpPr>
              <p:cNvPr id="4356" name="Google Shape;4356;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7" name="Google Shape;4357;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2"/>
            <p:cNvGrpSpPr/>
            <p:nvPr/>
          </p:nvGrpSpPr>
          <p:grpSpPr>
            <a:xfrm>
              <a:off x="4249973" y="1303451"/>
              <a:ext cx="799317" cy="841334"/>
              <a:chOff x="3027033" y="1244439"/>
              <a:chExt cx="1270977" cy="1337786"/>
            </a:xfrm>
          </p:grpSpPr>
          <p:sp>
            <p:nvSpPr>
              <p:cNvPr id="4359" name="Google Shape;4359;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0" name="Google Shape;4360;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72"/>
          <p:cNvGrpSpPr/>
          <p:nvPr/>
        </p:nvGrpSpPr>
        <p:grpSpPr>
          <a:xfrm>
            <a:off x="4057119" y="1858087"/>
            <a:ext cx="750769" cy="683784"/>
            <a:chOff x="4204684" y="2104422"/>
            <a:chExt cx="699822" cy="637382"/>
          </a:xfrm>
        </p:grpSpPr>
        <p:grpSp>
          <p:nvGrpSpPr>
            <p:cNvPr id="4362" name="Google Shape;4362;p72"/>
            <p:cNvGrpSpPr/>
            <p:nvPr/>
          </p:nvGrpSpPr>
          <p:grpSpPr>
            <a:xfrm>
              <a:off x="4204684" y="2430067"/>
              <a:ext cx="342957" cy="311738"/>
              <a:chOff x="4204684" y="2430067"/>
              <a:chExt cx="342957" cy="311738"/>
            </a:xfrm>
          </p:grpSpPr>
          <p:sp>
            <p:nvSpPr>
              <p:cNvPr id="4363" name="Google Shape;4363;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72"/>
            <p:cNvGrpSpPr/>
            <p:nvPr/>
          </p:nvGrpSpPr>
          <p:grpSpPr>
            <a:xfrm>
              <a:off x="4561586" y="2430067"/>
              <a:ext cx="342920" cy="311738"/>
              <a:chOff x="4561586" y="2430067"/>
              <a:chExt cx="342920" cy="311738"/>
            </a:xfrm>
          </p:grpSpPr>
          <p:sp>
            <p:nvSpPr>
              <p:cNvPr id="4366" name="Google Shape;4366;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72"/>
            <p:cNvGrpSpPr/>
            <p:nvPr/>
          </p:nvGrpSpPr>
          <p:grpSpPr>
            <a:xfrm>
              <a:off x="4561586" y="2104422"/>
              <a:ext cx="342920" cy="311738"/>
              <a:chOff x="4561586" y="2104422"/>
              <a:chExt cx="342920" cy="311738"/>
            </a:xfrm>
          </p:grpSpPr>
          <p:sp>
            <p:nvSpPr>
              <p:cNvPr id="4369" name="Google Shape;4369;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2"/>
            <p:cNvGrpSpPr/>
            <p:nvPr/>
          </p:nvGrpSpPr>
          <p:grpSpPr>
            <a:xfrm>
              <a:off x="4204684" y="2104422"/>
              <a:ext cx="342957" cy="311664"/>
              <a:chOff x="4204684" y="2104422"/>
              <a:chExt cx="342957" cy="311664"/>
            </a:xfrm>
          </p:grpSpPr>
          <p:sp>
            <p:nvSpPr>
              <p:cNvPr id="4372" name="Google Shape;4372;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4" name="Google Shape;4374;p72"/>
          <p:cNvGrpSpPr/>
          <p:nvPr/>
        </p:nvGrpSpPr>
        <p:grpSpPr>
          <a:xfrm>
            <a:off x="5521552" y="971301"/>
            <a:ext cx="660591" cy="688867"/>
            <a:chOff x="5830645" y="1267368"/>
            <a:chExt cx="530340" cy="553040"/>
          </a:xfrm>
        </p:grpSpPr>
        <p:sp>
          <p:nvSpPr>
            <p:cNvPr id="4375" name="Google Shape;4375;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72"/>
            <p:cNvGrpSpPr/>
            <p:nvPr/>
          </p:nvGrpSpPr>
          <p:grpSpPr>
            <a:xfrm>
              <a:off x="5830645" y="1267368"/>
              <a:ext cx="259743" cy="269909"/>
              <a:chOff x="5830645" y="1267368"/>
              <a:chExt cx="259743" cy="269909"/>
            </a:xfrm>
          </p:grpSpPr>
          <p:sp>
            <p:nvSpPr>
              <p:cNvPr id="4377" name="Google Shape;4377;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2"/>
            <p:cNvGrpSpPr/>
            <p:nvPr/>
          </p:nvGrpSpPr>
          <p:grpSpPr>
            <a:xfrm>
              <a:off x="6101293" y="1267368"/>
              <a:ext cx="259692" cy="269909"/>
              <a:chOff x="6101293" y="1267368"/>
              <a:chExt cx="259692" cy="269909"/>
            </a:xfrm>
          </p:grpSpPr>
          <p:sp>
            <p:nvSpPr>
              <p:cNvPr id="4380" name="Google Shape;4380;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2"/>
            <p:cNvGrpSpPr/>
            <p:nvPr/>
          </p:nvGrpSpPr>
          <p:grpSpPr>
            <a:xfrm>
              <a:off x="5830645" y="1550500"/>
              <a:ext cx="259692" cy="269909"/>
              <a:chOff x="5830645" y="1550500"/>
              <a:chExt cx="259692" cy="269909"/>
            </a:xfrm>
          </p:grpSpPr>
          <p:sp>
            <p:nvSpPr>
              <p:cNvPr id="4383" name="Google Shape;4383;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2"/>
            <p:cNvGrpSpPr/>
            <p:nvPr/>
          </p:nvGrpSpPr>
          <p:grpSpPr>
            <a:xfrm>
              <a:off x="6101293" y="1550500"/>
              <a:ext cx="259692" cy="269909"/>
              <a:chOff x="6101293" y="1550500"/>
              <a:chExt cx="259692" cy="269909"/>
            </a:xfrm>
          </p:grpSpPr>
          <p:sp>
            <p:nvSpPr>
              <p:cNvPr id="4386" name="Google Shape;4386;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72"/>
          <p:cNvGrpSpPr/>
          <p:nvPr/>
        </p:nvGrpSpPr>
        <p:grpSpPr>
          <a:xfrm>
            <a:off x="723705" y="1861761"/>
            <a:ext cx="697154" cy="679574"/>
            <a:chOff x="2679875" y="2361475"/>
            <a:chExt cx="780425" cy="760575"/>
          </a:xfrm>
        </p:grpSpPr>
        <p:sp>
          <p:nvSpPr>
            <p:cNvPr id="4389" name="Google Shape;4389;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72"/>
          <p:cNvGrpSpPr/>
          <p:nvPr/>
        </p:nvGrpSpPr>
        <p:grpSpPr>
          <a:xfrm>
            <a:off x="3122864" y="971353"/>
            <a:ext cx="735829" cy="684547"/>
            <a:chOff x="3351965" y="1148808"/>
            <a:chExt cx="750770" cy="698375"/>
          </a:xfrm>
        </p:grpSpPr>
        <p:grpSp>
          <p:nvGrpSpPr>
            <p:cNvPr id="4396" name="Google Shape;4396;p72"/>
            <p:cNvGrpSpPr/>
            <p:nvPr/>
          </p:nvGrpSpPr>
          <p:grpSpPr>
            <a:xfrm>
              <a:off x="3586796" y="1148808"/>
              <a:ext cx="294857" cy="286830"/>
              <a:chOff x="3750225" y="1774000"/>
              <a:chExt cx="149575" cy="145525"/>
            </a:xfrm>
          </p:grpSpPr>
          <p:sp>
            <p:nvSpPr>
              <p:cNvPr id="4397" name="Google Shape;4397;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2"/>
            <p:cNvGrpSpPr/>
            <p:nvPr/>
          </p:nvGrpSpPr>
          <p:grpSpPr>
            <a:xfrm>
              <a:off x="3779245" y="1375768"/>
              <a:ext cx="323490" cy="286978"/>
              <a:chOff x="3847850" y="1889150"/>
              <a:chExt cx="164100" cy="145600"/>
            </a:xfrm>
          </p:grpSpPr>
          <p:sp>
            <p:nvSpPr>
              <p:cNvPr id="4400" name="Google Shape;4400;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72"/>
            <p:cNvGrpSpPr/>
            <p:nvPr/>
          </p:nvGrpSpPr>
          <p:grpSpPr>
            <a:xfrm>
              <a:off x="3351965" y="1330435"/>
              <a:ext cx="295449" cy="285401"/>
              <a:chOff x="3631100" y="1866150"/>
              <a:chExt cx="149875" cy="144800"/>
            </a:xfrm>
          </p:grpSpPr>
          <p:sp>
            <p:nvSpPr>
              <p:cNvPr id="4403" name="Google Shape;4403;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2"/>
            <p:cNvGrpSpPr/>
            <p:nvPr/>
          </p:nvGrpSpPr>
          <p:grpSpPr>
            <a:xfrm>
              <a:off x="3548208" y="1560352"/>
              <a:ext cx="294808" cy="286830"/>
              <a:chOff x="3730650" y="1982800"/>
              <a:chExt cx="149550" cy="145525"/>
            </a:xfrm>
          </p:grpSpPr>
          <p:sp>
            <p:nvSpPr>
              <p:cNvPr id="4406" name="Google Shape;4406;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72"/>
          <p:cNvGrpSpPr/>
          <p:nvPr/>
        </p:nvGrpSpPr>
        <p:grpSpPr>
          <a:xfrm>
            <a:off x="7624517" y="971307"/>
            <a:ext cx="804565" cy="677795"/>
            <a:chOff x="7636443" y="1204988"/>
            <a:chExt cx="804565" cy="677795"/>
          </a:xfrm>
        </p:grpSpPr>
        <p:grpSp>
          <p:nvGrpSpPr>
            <p:cNvPr id="4409" name="Google Shape;4409;p72"/>
            <p:cNvGrpSpPr/>
            <p:nvPr/>
          </p:nvGrpSpPr>
          <p:grpSpPr>
            <a:xfrm>
              <a:off x="7636443" y="1509705"/>
              <a:ext cx="804565" cy="373078"/>
              <a:chOff x="7636443" y="1509705"/>
              <a:chExt cx="804565" cy="373078"/>
            </a:xfrm>
          </p:grpSpPr>
          <p:sp>
            <p:nvSpPr>
              <p:cNvPr id="4410" name="Google Shape;4410;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72"/>
            <p:cNvGrpSpPr/>
            <p:nvPr/>
          </p:nvGrpSpPr>
          <p:grpSpPr>
            <a:xfrm>
              <a:off x="7636443" y="1408133"/>
              <a:ext cx="804565" cy="373078"/>
              <a:chOff x="7636443" y="1408133"/>
              <a:chExt cx="804565" cy="373078"/>
            </a:xfrm>
          </p:grpSpPr>
          <p:sp>
            <p:nvSpPr>
              <p:cNvPr id="4413" name="Google Shape;4413;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72"/>
            <p:cNvGrpSpPr/>
            <p:nvPr/>
          </p:nvGrpSpPr>
          <p:grpSpPr>
            <a:xfrm>
              <a:off x="7636443" y="1306560"/>
              <a:ext cx="804565" cy="373078"/>
              <a:chOff x="7636443" y="1306560"/>
              <a:chExt cx="804565" cy="373078"/>
            </a:xfrm>
          </p:grpSpPr>
          <p:sp>
            <p:nvSpPr>
              <p:cNvPr id="4416" name="Google Shape;4416;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2"/>
            <p:cNvGrpSpPr/>
            <p:nvPr/>
          </p:nvGrpSpPr>
          <p:grpSpPr>
            <a:xfrm>
              <a:off x="7636443" y="1204988"/>
              <a:ext cx="804565" cy="373078"/>
              <a:chOff x="7636443" y="1204988"/>
              <a:chExt cx="804565" cy="373078"/>
            </a:xfrm>
          </p:grpSpPr>
          <p:sp>
            <p:nvSpPr>
              <p:cNvPr id="4419" name="Google Shape;4419;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1" name="Google Shape;4421;p72"/>
          <p:cNvGrpSpPr/>
          <p:nvPr/>
        </p:nvGrpSpPr>
        <p:grpSpPr>
          <a:xfrm>
            <a:off x="4963363" y="1878721"/>
            <a:ext cx="661339" cy="661188"/>
            <a:chOff x="3990000" y="975400"/>
            <a:chExt cx="3934200" cy="3933300"/>
          </a:xfrm>
        </p:grpSpPr>
        <p:sp>
          <p:nvSpPr>
            <p:cNvPr id="4422" name="Google Shape;4422;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72"/>
          <p:cNvGrpSpPr/>
          <p:nvPr/>
        </p:nvGrpSpPr>
        <p:grpSpPr>
          <a:xfrm>
            <a:off x="6607011" y="1857359"/>
            <a:ext cx="868881" cy="684241"/>
            <a:chOff x="6598259" y="2078634"/>
            <a:chExt cx="868881" cy="684241"/>
          </a:xfrm>
        </p:grpSpPr>
        <p:sp>
          <p:nvSpPr>
            <p:cNvPr id="4427" name="Google Shape;4427;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72"/>
            <p:cNvGrpSpPr/>
            <p:nvPr/>
          </p:nvGrpSpPr>
          <p:grpSpPr>
            <a:xfrm>
              <a:off x="6808175" y="2078634"/>
              <a:ext cx="452229" cy="684241"/>
              <a:chOff x="6808175" y="2078634"/>
              <a:chExt cx="452229" cy="684241"/>
            </a:xfrm>
          </p:grpSpPr>
          <p:sp>
            <p:nvSpPr>
              <p:cNvPr id="4434" name="Google Shape;4434;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2"/>
              <p:cNvGrpSpPr/>
              <p:nvPr/>
            </p:nvGrpSpPr>
            <p:grpSpPr>
              <a:xfrm>
                <a:off x="6821586" y="2078634"/>
                <a:ext cx="426871" cy="684241"/>
                <a:chOff x="6821586" y="2078634"/>
                <a:chExt cx="426871" cy="684241"/>
              </a:xfrm>
            </p:grpSpPr>
            <p:grpSp>
              <p:nvGrpSpPr>
                <p:cNvPr id="4441" name="Google Shape;4441;p72"/>
                <p:cNvGrpSpPr/>
                <p:nvPr/>
              </p:nvGrpSpPr>
              <p:grpSpPr>
                <a:xfrm>
                  <a:off x="6821586" y="2078634"/>
                  <a:ext cx="426871" cy="684241"/>
                  <a:chOff x="6821586" y="2078634"/>
                  <a:chExt cx="426871" cy="684241"/>
                </a:xfrm>
              </p:grpSpPr>
              <p:sp>
                <p:nvSpPr>
                  <p:cNvPr id="4442" name="Google Shape;4442;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7" name="Google Shape;4467;p72"/>
          <p:cNvGrpSpPr/>
          <p:nvPr/>
        </p:nvGrpSpPr>
        <p:grpSpPr>
          <a:xfrm>
            <a:off x="716994" y="3531369"/>
            <a:ext cx="1340789" cy="640830"/>
            <a:chOff x="238125" y="1151100"/>
            <a:chExt cx="7139450" cy="3412300"/>
          </a:xfrm>
        </p:grpSpPr>
        <p:sp>
          <p:nvSpPr>
            <p:cNvPr id="4468" name="Google Shape;4468;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72"/>
          <p:cNvGrpSpPr/>
          <p:nvPr/>
        </p:nvGrpSpPr>
        <p:grpSpPr>
          <a:xfrm>
            <a:off x="5584217" y="2734650"/>
            <a:ext cx="985357" cy="585764"/>
            <a:chOff x="5145061" y="2881789"/>
            <a:chExt cx="1107641" cy="658458"/>
          </a:xfrm>
        </p:grpSpPr>
        <p:grpSp>
          <p:nvGrpSpPr>
            <p:cNvPr id="4481" name="Google Shape;4481;p72"/>
            <p:cNvGrpSpPr/>
            <p:nvPr/>
          </p:nvGrpSpPr>
          <p:grpSpPr>
            <a:xfrm>
              <a:off x="5722989" y="3244587"/>
              <a:ext cx="529713" cy="295659"/>
              <a:chOff x="5722989" y="3244587"/>
              <a:chExt cx="529713" cy="295659"/>
            </a:xfrm>
          </p:grpSpPr>
          <p:sp>
            <p:nvSpPr>
              <p:cNvPr id="4482" name="Google Shape;4482;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3" name="Google Shape;4483;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4" name="Google Shape;4484;p72"/>
            <p:cNvGrpSpPr/>
            <p:nvPr/>
          </p:nvGrpSpPr>
          <p:grpSpPr>
            <a:xfrm>
              <a:off x="5145061" y="3244587"/>
              <a:ext cx="536807" cy="295659"/>
              <a:chOff x="5145061" y="3244587"/>
              <a:chExt cx="536807" cy="295659"/>
            </a:xfrm>
          </p:grpSpPr>
          <p:sp>
            <p:nvSpPr>
              <p:cNvPr id="4485" name="Google Shape;4485;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6" name="Google Shape;4486;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7" name="Google Shape;4487;p72"/>
            <p:cNvGrpSpPr/>
            <p:nvPr/>
          </p:nvGrpSpPr>
          <p:grpSpPr>
            <a:xfrm>
              <a:off x="5341327" y="2898245"/>
              <a:ext cx="532309" cy="614891"/>
              <a:chOff x="5341327" y="2898245"/>
              <a:chExt cx="532309" cy="614891"/>
            </a:xfrm>
          </p:grpSpPr>
          <p:sp>
            <p:nvSpPr>
              <p:cNvPr id="4488" name="Google Shape;4488;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9" name="Google Shape;4489;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0" name="Google Shape;4490;p72"/>
            <p:cNvGrpSpPr/>
            <p:nvPr/>
          </p:nvGrpSpPr>
          <p:grpSpPr>
            <a:xfrm>
              <a:off x="5532290" y="2881789"/>
              <a:ext cx="620516" cy="305456"/>
              <a:chOff x="5532290" y="2881789"/>
              <a:chExt cx="620516" cy="305456"/>
            </a:xfrm>
          </p:grpSpPr>
          <p:sp>
            <p:nvSpPr>
              <p:cNvPr id="4491" name="Google Shape;4491;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2" name="Google Shape;4492;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93" name="Google Shape;4493;p72"/>
          <p:cNvGrpSpPr/>
          <p:nvPr/>
        </p:nvGrpSpPr>
        <p:grpSpPr>
          <a:xfrm>
            <a:off x="8163140" y="3526708"/>
            <a:ext cx="269068" cy="645491"/>
            <a:chOff x="7026852" y="3311869"/>
            <a:chExt cx="434331" cy="1041954"/>
          </a:xfrm>
        </p:grpSpPr>
        <p:sp>
          <p:nvSpPr>
            <p:cNvPr id="4494" name="Google Shape;4494;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72"/>
          <p:cNvGrpSpPr/>
          <p:nvPr/>
        </p:nvGrpSpPr>
        <p:grpSpPr>
          <a:xfrm>
            <a:off x="6179721" y="3565945"/>
            <a:ext cx="293882" cy="293836"/>
            <a:chOff x="4873519" y="3311869"/>
            <a:chExt cx="499374" cy="499296"/>
          </a:xfrm>
        </p:grpSpPr>
        <p:sp>
          <p:nvSpPr>
            <p:cNvPr id="4498" name="Google Shape;4498;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6179721" y="3878317"/>
            <a:ext cx="293882" cy="293882"/>
            <a:chOff x="4873519" y="3875839"/>
            <a:chExt cx="499374" cy="499374"/>
          </a:xfrm>
        </p:grpSpPr>
        <p:sp>
          <p:nvSpPr>
            <p:cNvPr id="4501" name="Google Shape;4501;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72"/>
          <p:cNvGrpSpPr/>
          <p:nvPr/>
        </p:nvGrpSpPr>
        <p:grpSpPr>
          <a:xfrm>
            <a:off x="2410248" y="1850269"/>
            <a:ext cx="698104" cy="698208"/>
            <a:chOff x="2565073" y="2075876"/>
            <a:chExt cx="672482" cy="672518"/>
          </a:xfrm>
        </p:grpSpPr>
        <p:sp>
          <p:nvSpPr>
            <p:cNvPr id="4504" name="Google Shape;4504;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2"/>
          <p:cNvGrpSpPr/>
          <p:nvPr/>
        </p:nvGrpSpPr>
        <p:grpSpPr>
          <a:xfrm>
            <a:off x="5633660" y="3534870"/>
            <a:ext cx="438354" cy="637329"/>
            <a:chOff x="1697726" y="3244179"/>
            <a:chExt cx="788124" cy="1146069"/>
          </a:xfrm>
        </p:grpSpPr>
        <p:sp>
          <p:nvSpPr>
            <p:cNvPr id="4511" name="Google Shape;4511;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3" name="Google Shape;4513;p7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72"/>
          <p:cNvGrpSpPr/>
          <p:nvPr/>
        </p:nvGrpSpPr>
        <p:grpSpPr>
          <a:xfrm>
            <a:off x="7634874" y="1863232"/>
            <a:ext cx="799565" cy="670282"/>
            <a:chOff x="7617850" y="2063282"/>
            <a:chExt cx="799565" cy="670282"/>
          </a:xfrm>
        </p:grpSpPr>
        <p:cxnSp>
          <p:nvCxnSpPr>
            <p:cNvPr id="4515" name="Google Shape;4515;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6" name="Google Shape;4516;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7" name="Google Shape;4517;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8" name="Google Shape;4518;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19" name="Google Shape;4519;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20" name="Google Shape;4520;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21" name="Google Shape;4521;p72"/>
            <p:cNvGrpSpPr/>
            <p:nvPr/>
          </p:nvGrpSpPr>
          <p:grpSpPr>
            <a:xfrm>
              <a:off x="7734309" y="2063282"/>
              <a:ext cx="570957" cy="620095"/>
              <a:chOff x="7734309" y="2063282"/>
              <a:chExt cx="570957" cy="620095"/>
            </a:xfrm>
          </p:grpSpPr>
          <p:grpSp>
            <p:nvGrpSpPr>
              <p:cNvPr id="4522" name="Google Shape;4522;p72"/>
              <p:cNvGrpSpPr/>
              <p:nvPr/>
            </p:nvGrpSpPr>
            <p:grpSpPr>
              <a:xfrm>
                <a:off x="8031573" y="2063282"/>
                <a:ext cx="273693" cy="620095"/>
                <a:chOff x="8031573" y="2063282"/>
                <a:chExt cx="273693" cy="620095"/>
              </a:xfrm>
            </p:grpSpPr>
            <p:sp>
              <p:nvSpPr>
                <p:cNvPr id="4523" name="Google Shape;4523;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2"/>
              <p:cNvGrpSpPr/>
              <p:nvPr/>
            </p:nvGrpSpPr>
            <p:grpSpPr>
              <a:xfrm flipH="1">
                <a:off x="7734309" y="2063282"/>
                <a:ext cx="273693" cy="620095"/>
                <a:chOff x="8031573" y="2063282"/>
                <a:chExt cx="273693" cy="620095"/>
              </a:xfrm>
            </p:grpSpPr>
            <p:sp>
              <p:nvSpPr>
                <p:cNvPr id="4528" name="Google Shape;4528;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32" name="Google Shape;4532;p7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4" name="Google Shape;4534;p72"/>
          <p:cNvGrpSpPr/>
          <p:nvPr/>
        </p:nvGrpSpPr>
        <p:grpSpPr>
          <a:xfrm>
            <a:off x="7821480" y="2716716"/>
            <a:ext cx="602567" cy="601884"/>
            <a:chOff x="1186975" y="238125"/>
            <a:chExt cx="5244275" cy="5238325"/>
          </a:xfrm>
        </p:grpSpPr>
        <p:sp>
          <p:nvSpPr>
            <p:cNvPr id="4535" name="Google Shape;4535;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2"/>
          <p:cNvGrpSpPr/>
          <p:nvPr/>
        </p:nvGrpSpPr>
        <p:grpSpPr>
          <a:xfrm>
            <a:off x="3264218" y="1856199"/>
            <a:ext cx="651848" cy="687338"/>
            <a:chOff x="3400515" y="2056248"/>
            <a:chExt cx="698134" cy="735987"/>
          </a:xfrm>
        </p:grpSpPr>
        <p:grpSp>
          <p:nvGrpSpPr>
            <p:cNvPr id="4540" name="Google Shape;4540;p72"/>
            <p:cNvGrpSpPr/>
            <p:nvPr/>
          </p:nvGrpSpPr>
          <p:grpSpPr>
            <a:xfrm>
              <a:off x="3400515" y="2283913"/>
              <a:ext cx="312919" cy="219900"/>
              <a:chOff x="3400515" y="2283913"/>
              <a:chExt cx="312919" cy="219900"/>
            </a:xfrm>
          </p:grpSpPr>
          <p:sp>
            <p:nvSpPr>
              <p:cNvPr id="4541" name="Google Shape;4541;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2" name="Google Shape;4542;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43" name="Google Shape;4543;p72"/>
            <p:cNvGrpSpPr/>
            <p:nvPr/>
          </p:nvGrpSpPr>
          <p:grpSpPr>
            <a:xfrm>
              <a:off x="3547823" y="2461089"/>
              <a:ext cx="219900" cy="331146"/>
              <a:chOff x="3547823" y="2461089"/>
              <a:chExt cx="219900" cy="331146"/>
            </a:xfrm>
          </p:grpSpPr>
          <p:sp>
            <p:nvSpPr>
              <p:cNvPr id="4544" name="Google Shape;4544;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5" name="Google Shape;4545;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46" name="Google Shape;4546;p72"/>
            <p:cNvGrpSpPr/>
            <p:nvPr/>
          </p:nvGrpSpPr>
          <p:grpSpPr>
            <a:xfrm>
              <a:off x="3734138" y="2461089"/>
              <a:ext cx="219900" cy="331146"/>
              <a:chOff x="3734138" y="2461089"/>
              <a:chExt cx="219900" cy="331146"/>
            </a:xfrm>
          </p:grpSpPr>
          <p:sp>
            <p:nvSpPr>
              <p:cNvPr id="4547" name="Google Shape;4547;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8" name="Google Shape;4548;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49" name="Google Shape;4549;p72"/>
            <p:cNvGrpSpPr/>
            <p:nvPr/>
          </p:nvGrpSpPr>
          <p:grpSpPr>
            <a:xfrm>
              <a:off x="3787560" y="2281742"/>
              <a:ext cx="311089" cy="219900"/>
              <a:chOff x="3787560" y="2281742"/>
              <a:chExt cx="311089" cy="219900"/>
            </a:xfrm>
          </p:grpSpPr>
          <p:sp>
            <p:nvSpPr>
              <p:cNvPr id="4550" name="Google Shape;4550;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1" name="Google Shape;4551;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52" name="Google Shape;4552;p72"/>
            <p:cNvGrpSpPr/>
            <p:nvPr/>
          </p:nvGrpSpPr>
          <p:grpSpPr>
            <a:xfrm>
              <a:off x="3637290" y="2056248"/>
              <a:ext cx="219900" cy="330736"/>
              <a:chOff x="3637290" y="2056248"/>
              <a:chExt cx="219900" cy="330736"/>
            </a:xfrm>
          </p:grpSpPr>
          <p:sp>
            <p:nvSpPr>
              <p:cNvPr id="4553" name="Google Shape;4553;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54" name="Google Shape;4554;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55" name="Google Shape;4555;p72"/>
          <p:cNvGrpSpPr/>
          <p:nvPr/>
        </p:nvGrpSpPr>
        <p:grpSpPr>
          <a:xfrm>
            <a:off x="2555923" y="2726206"/>
            <a:ext cx="1268144" cy="592394"/>
            <a:chOff x="238125" y="1188750"/>
            <a:chExt cx="7140450" cy="3335550"/>
          </a:xfrm>
        </p:grpSpPr>
        <p:sp>
          <p:nvSpPr>
            <p:cNvPr id="4556" name="Google Shape;4556;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2"/>
          <p:cNvGrpSpPr/>
          <p:nvPr/>
        </p:nvGrpSpPr>
        <p:grpSpPr>
          <a:xfrm>
            <a:off x="6663824" y="2728360"/>
            <a:ext cx="1053944" cy="590147"/>
            <a:chOff x="238125" y="1335475"/>
            <a:chExt cx="5418735" cy="3034175"/>
          </a:xfrm>
        </p:grpSpPr>
        <p:sp>
          <p:nvSpPr>
            <p:cNvPr id="4562" name="Google Shape;4562;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2"/>
          <p:cNvGrpSpPr/>
          <p:nvPr/>
        </p:nvGrpSpPr>
        <p:grpSpPr>
          <a:xfrm>
            <a:off x="4094633" y="3533260"/>
            <a:ext cx="1268207" cy="638939"/>
            <a:chOff x="3967651" y="3645904"/>
            <a:chExt cx="1479304" cy="745292"/>
          </a:xfrm>
        </p:grpSpPr>
        <p:grpSp>
          <p:nvGrpSpPr>
            <p:cNvPr id="4566" name="Google Shape;4566;p72"/>
            <p:cNvGrpSpPr/>
            <p:nvPr/>
          </p:nvGrpSpPr>
          <p:grpSpPr>
            <a:xfrm>
              <a:off x="3967651" y="4009026"/>
              <a:ext cx="1479304" cy="382170"/>
              <a:chOff x="3967651" y="4009026"/>
              <a:chExt cx="1479304" cy="382170"/>
            </a:xfrm>
          </p:grpSpPr>
          <p:grpSp>
            <p:nvGrpSpPr>
              <p:cNvPr id="4567" name="Google Shape;4567;p72"/>
              <p:cNvGrpSpPr/>
              <p:nvPr/>
            </p:nvGrpSpPr>
            <p:grpSpPr>
              <a:xfrm>
                <a:off x="4892216" y="4195630"/>
                <a:ext cx="554739" cy="195566"/>
                <a:chOff x="3604375" y="4892160"/>
                <a:chExt cx="1651500" cy="582215"/>
              </a:xfrm>
            </p:grpSpPr>
            <p:sp>
              <p:nvSpPr>
                <p:cNvPr id="4568" name="Google Shape;4568;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72"/>
              <p:cNvGrpSpPr/>
              <p:nvPr/>
            </p:nvGrpSpPr>
            <p:grpSpPr>
              <a:xfrm>
                <a:off x="3967651" y="4146303"/>
                <a:ext cx="579402" cy="244893"/>
                <a:chOff x="851875" y="4745310"/>
                <a:chExt cx="1724925" cy="729065"/>
              </a:xfrm>
            </p:grpSpPr>
            <p:sp>
              <p:nvSpPr>
                <p:cNvPr id="4571" name="Google Shape;4571;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72"/>
              <p:cNvGrpSpPr/>
              <p:nvPr/>
            </p:nvGrpSpPr>
            <p:grpSpPr>
              <a:xfrm>
                <a:off x="4460753" y="4009026"/>
                <a:ext cx="493110" cy="382170"/>
                <a:chOff x="2319875" y="4336625"/>
                <a:chExt cx="1468025" cy="1137750"/>
              </a:xfrm>
            </p:grpSpPr>
            <p:sp>
              <p:nvSpPr>
                <p:cNvPr id="4574" name="Google Shape;4574;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72"/>
            <p:cNvGrpSpPr/>
            <p:nvPr/>
          </p:nvGrpSpPr>
          <p:grpSpPr>
            <a:xfrm>
              <a:off x="4479443" y="3645904"/>
              <a:ext cx="455965" cy="388789"/>
              <a:chOff x="2957425" y="238100"/>
              <a:chExt cx="1910200" cy="1628775"/>
            </a:xfrm>
          </p:grpSpPr>
          <p:sp>
            <p:nvSpPr>
              <p:cNvPr id="4577" name="Google Shape;4577;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72"/>
          <p:cNvGrpSpPr/>
          <p:nvPr/>
        </p:nvGrpSpPr>
        <p:grpSpPr>
          <a:xfrm>
            <a:off x="2480746" y="3534460"/>
            <a:ext cx="1243128" cy="637739"/>
            <a:chOff x="2496310" y="3693351"/>
            <a:chExt cx="1342906" cy="688926"/>
          </a:xfrm>
        </p:grpSpPr>
        <p:grpSp>
          <p:nvGrpSpPr>
            <p:cNvPr id="4588" name="Google Shape;4588;p72"/>
            <p:cNvGrpSpPr/>
            <p:nvPr/>
          </p:nvGrpSpPr>
          <p:grpSpPr>
            <a:xfrm>
              <a:off x="2496310" y="3693351"/>
              <a:ext cx="1342906" cy="688875"/>
              <a:chOff x="2496310" y="3693351"/>
              <a:chExt cx="1342906" cy="688875"/>
            </a:xfrm>
          </p:grpSpPr>
          <p:sp>
            <p:nvSpPr>
              <p:cNvPr id="4589" name="Google Shape;4589;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5" name="Google Shape;4595;p72"/>
              <p:cNvCxnSpPr>
                <a:stCxn id="45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96" name="Google Shape;4596;p72"/>
              <p:cNvCxnSpPr>
                <a:stCxn id="45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97" name="Google Shape;4597;p72"/>
              <p:cNvCxnSpPr>
                <a:stCxn id="45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98" name="Google Shape;4598;p72"/>
              <p:cNvCxnSpPr>
                <a:stCxn id="45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99" name="Google Shape;4599;p72"/>
              <p:cNvCxnSpPr>
                <a:stCxn id="45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00" name="Google Shape;4600;p72"/>
            <p:cNvGrpSpPr/>
            <p:nvPr/>
          </p:nvGrpSpPr>
          <p:grpSpPr>
            <a:xfrm>
              <a:off x="2675275" y="3930557"/>
              <a:ext cx="1003306" cy="451719"/>
              <a:chOff x="2675275" y="4174282"/>
              <a:chExt cx="1003306" cy="451719"/>
            </a:xfrm>
          </p:grpSpPr>
          <p:sp>
            <p:nvSpPr>
              <p:cNvPr id="4601" name="Google Shape;4601;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4" name="Google Shape;4604;p72"/>
          <p:cNvGrpSpPr/>
          <p:nvPr/>
        </p:nvGrpSpPr>
        <p:grpSpPr>
          <a:xfrm>
            <a:off x="1654417" y="971307"/>
            <a:ext cx="574511" cy="874709"/>
            <a:chOff x="1715404" y="1112080"/>
            <a:chExt cx="642270" cy="977984"/>
          </a:xfrm>
        </p:grpSpPr>
        <p:grpSp>
          <p:nvGrpSpPr>
            <p:cNvPr id="4605" name="Google Shape;4605;p72"/>
            <p:cNvGrpSpPr/>
            <p:nvPr/>
          </p:nvGrpSpPr>
          <p:grpSpPr>
            <a:xfrm>
              <a:off x="1715404" y="1112080"/>
              <a:ext cx="642270" cy="977984"/>
              <a:chOff x="1715404" y="1112080"/>
              <a:chExt cx="642270" cy="977984"/>
            </a:xfrm>
          </p:grpSpPr>
          <p:sp>
            <p:nvSpPr>
              <p:cNvPr id="4606" name="Google Shape;4606;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2"/>
            <p:cNvGrpSpPr/>
            <p:nvPr/>
          </p:nvGrpSpPr>
          <p:grpSpPr>
            <a:xfrm>
              <a:off x="1768927" y="1165603"/>
              <a:ext cx="535225" cy="851367"/>
              <a:chOff x="1768927" y="1165603"/>
              <a:chExt cx="535225" cy="851367"/>
            </a:xfrm>
          </p:grpSpPr>
          <p:sp>
            <p:nvSpPr>
              <p:cNvPr id="4609" name="Google Shape;4609;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2"/>
            <p:cNvGrpSpPr/>
            <p:nvPr/>
          </p:nvGrpSpPr>
          <p:grpSpPr>
            <a:xfrm>
              <a:off x="1822449" y="1219125"/>
              <a:ext cx="428180" cy="718859"/>
              <a:chOff x="1822449" y="1219125"/>
              <a:chExt cx="428180" cy="718859"/>
            </a:xfrm>
          </p:grpSpPr>
          <p:sp>
            <p:nvSpPr>
              <p:cNvPr id="4612" name="Google Shape;4612;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2"/>
            <p:cNvGrpSpPr/>
            <p:nvPr/>
          </p:nvGrpSpPr>
          <p:grpSpPr>
            <a:xfrm>
              <a:off x="1875972" y="1272648"/>
              <a:ext cx="321135" cy="586939"/>
              <a:chOff x="1875972" y="1272648"/>
              <a:chExt cx="321135" cy="586939"/>
            </a:xfrm>
          </p:grpSpPr>
          <p:sp>
            <p:nvSpPr>
              <p:cNvPr id="4615" name="Google Shape;4615;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72"/>
          <p:cNvGrpSpPr/>
          <p:nvPr/>
        </p:nvGrpSpPr>
        <p:grpSpPr>
          <a:xfrm>
            <a:off x="7761578" y="3528028"/>
            <a:ext cx="293855" cy="644170"/>
            <a:chOff x="241025" y="3151575"/>
            <a:chExt cx="293855" cy="644170"/>
          </a:xfrm>
        </p:grpSpPr>
        <p:sp>
          <p:nvSpPr>
            <p:cNvPr id="4618" name="Google Shape;4618;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2"/>
          <p:cNvGrpSpPr/>
          <p:nvPr/>
        </p:nvGrpSpPr>
        <p:grpSpPr>
          <a:xfrm>
            <a:off x="709562" y="2728028"/>
            <a:ext cx="1779649" cy="591620"/>
            <a:chOff x="246070" y="1983375"/>
            <a:chExt cx="1855347" cy="616849"/>
          </a:xfrm>
        </p:grpSpPr>
        <p:sp>
          <p:nvSpPr>
            <p:cNvPr id="4621" name="Google Shape;4621;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2"/>
          <p:cNvGrpSpPr/>
          <p:nvPr/>
        </p:nvGrpSpPr>
        <p:grpSpPr>
          <a:xfrm>
            <a:off x="2320428" y="971307"/>
            <a:ext cx="711055" cy="745993"/>
            <a:chOff x="2496269" y="1171698"/>
            <a:chExt cx="761953" cy="799392"/>
          </a:xfrm>
        </p:grpSpPr>
        <p:grpSp>
          <p:nvGrpSpPr>
            <p:cNvPr id="4631" name="Google Shape;4631;p72"/>
            <p:cNvGrpSpPr/>
            <p:nvPr/>
          </p:nvGrpSpPr>
          <p:grpSpPr>
            <a:xfrm>
              <a:off x="2496269" y="1171698"/>
              <a:ext cx="761953" cy="723022"/>
              <a:chOff x="2496269" y="1171698"/>
              <a:chExt cx="761953" cy="723022"/>
            </a:xfrm>
          </p:grpSpPr>
          <p:sp>
            <p:nvSpPr>
              <p:cNvPr id="4632" name="Google Shape;4632;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4" name="Google Shape;4634;p72"/>
              <p:cNvGrpSpPr/>
              <p:nvPr/>
            </p:nvGrpSpPr>
            <p:grpSpPr>
              <a:xfrm>
                <a:off x="2496269" y="1171698"/>
                <a:ext cx="761953" cy="723022"/>
                <a:chOff x="2496269" y="1120652"/>
                <a:chExt cx="761953" cy="723022"/>
              </a:xfrm>
            </p:grpSpPr>
            <p:grpSp>
              <p:nvGrpSpPr>
                <p:cNvPr id="4635" name="Google Shape;4635;p72"/>
                <p:cNvGrpSpPr/>
                <p:nvPr/>
              </p:nvGrpSpPr>
              <p:grpSpPr>
                <a:xfrm>
                  <a:off x="2496269" y="1120652"/>
                  <a:ext cx="761953" cy="723022"/>
                  <a:chOff x="2496269" y="1120652"/>
                  <a:chExt cx="761953" cy="723022"/>
                </a:xfrm>
              </p:grpSpPr>
              <p:grpSp>
                <p:nvGrpSpPr>
                  <p:cNvPr id="4636" name="Google Shape;4636;p72"/>
                  <p:cNvGrpSpPr/>
                  <p:nvPr/>
                </p:nvGrpSpPr>
                <p:grpSpPr>
                  <a:xfrm>
                    <a:off x="2496269" y="1304589"/>
                    <a:ext cx="407089" cy="305057"/>
                    <a:chOff x="2496269" y="1304589"/>
                    <a:chExt cx="407089" cy="305057"/>
                  </a:xfrm>
                </p:grpSpPr>
                <p:sp>
                  <p:nvSpPr>
                    <p:cNvPr id="4637" name="Google Shape;4637;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2"/>
                  <p:cNvGrpSpPr/>
                  <p:nvPr/>
                </p:nvGrpSpPr>
                <p:grpSpPr>
                  <a:xfrm>
                    <a:off x="2586468" y="1493376"/>
                    <a:ext cx="358850" cy="349656"/>
                    <a:chOff x="2586468" y="1493376"/>
                    <a:chExt cx="358850" cy="349656"/>
                  </a:xfrm>
                </p:grpSpPr>
                <p:sp>
                  <p:nvSpPr>
                    <p:cNvPr id="4640" name="Google Shape;4640;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2"/>
                  <p:cNvGrpSpPr/>
                  <p:nvPr/>
                </p:nvGrpSpPr>
                <p:grpSpPr>
                  <a:xfrm>
                    <a:off x="2807939" y="1494024"/>
                    <a:ext cx="358857" cy="349650"/>
                    <a:chOff x="2807939" y="1494024"/>
                    <a:chExt cx="358857" cy="349650"/>
                  </a:xfrm>
                </p:grpSpPr>
                <p:sp>
                  <p:nvSpPr>
                    <p:cNvPr id="4643" name="Google Shape;4643;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2"/>
                  <p:cNvGrpSpPr/>
                  <p:nvPr/>
                </p:nvGrpSpPr>
                <p:grpSpPr>
                  <a:xfrm>
                    <a:off x="2851133" y="1305635"/>
                    <a:ext cx="407089" cy="305057"/>
                    <a:chOff x="2851133" y="1305635"/>
                    <a:chExt cx="407089" cy="305057"/>
                  </a:xfrm>
                </p:grpSpPr>
                <p:sp>
                  <p:nvSpPr>
                    <p:cNvPr id="4646" name="Google Shape;4646;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2"/>
                  <p:cNvGrpSpPr/>
                  <p:nvPr/>
                </p:nvGrpSpPr>
                <p:grpSpPr>
                  <a:xfrm>
                    <a:off x="2727495" y="1120652"/>
                    <a:ext cx="300271" cy="396358"/>
                    <a:chOff x="2727495" y="1120652"/>
                    <a:chExt cx="300271" cy="396358"/>
                  </a:xfrm>
                </p:grpSpPr>
                <p:sp>
                  <p:nvSpPr>
                    <p:cNvPr id="4649" name="Google Shape;4649;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72"/>
                <p:cNvGrpSpPr/>
                <p:nvPr/>
              </p:nvGrpSpPr>
              <p:grpSpPr>
                <a:xfrm>
                  <a:off x="2722305" y="1350460"/>
                  <a:ext cx="308357" cy="308344"/>
                  <a:chOff x="2722305" y="1350460"/>
                  <a:chExt cx="308357" cy="308344"/>
                </a:xfrm>
              </p:grpSpPr>
              <p:sp>
                <p:nvSpPr>
                  <p:cNvPr id="4652" name="Google Shape;4652;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3" name="Google Shape;4653;p72"/>
                  <p:cNvGrpSpPr/>
                  <p:nvPr/>
                </p:nvGrpSpPr>
                <p:grpSpPr>
                  <a:xfrm>
                    <a:off x="2725064" y="1364529"/>
                    <a:ext cx="297954" cy="280182"/>
                    <a:chOff x="2725064" y="1364529"/>
                    <a:chExt cx="297954" cy="280182"/>
                  </a:xfrm>
                </p:grpSpPr>
                <p:sp>
                  <p:nvSpPr>
                    <p:cNvPr id="4654" name="Google Shape;4654;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59" name="Google Shape;4659;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3909129" y="2727412"/>
            <a:ext cx="1569144" cy="591015"/>
            <a:chOff x="3820100" y="3023049"/>
            <a:chExt cx="1303926" cy="491162"/>
          </a:xfrm>
        </p:grpSpPr>
        <p:grpSp>
          <p:nvGrpSpPr>
            <p:cNvPr id="4665" name="Google Shape;4665;p72"/>
            <p:cNvGrpSpPr/>
            <p:nvPr/>
          </p:nvGrpSpPr>
          <p:grpSpPr>
            <a:xfrm>
              <a:off x="3820100" y="3023072"/>
              <a:ext cx="1303926" cy="491139"/>
              <a:chOff x="3820100" y="3023072"/>
              <a:chExt cx="1303926" cy="491139"/>
            </a:xfrm>
          </p:grpSpPr>
          <p:sp>
            <p:nvSpPr>
              <p:cNvPr id="4666" name="Google Shape;4666;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72"/>
            <p:cNvGrpSpPr/>
            <p:nvPr/>
          </p:nvGrpSpPr>
          <p:grpSpPr>
            <a:xfrm>
              <a:off x="4132439" y="3023645"/>
              <a:ext cx="393633" cy="177096"/>
              <a:chOff x="4132439" y="3023645"/>
              <a:chExt cx="393633" cy="177096"/>
            </a:xfrm>
          </p:grpSpPr>
          <p:sp>
            <p:nvSpPr>
              <p:cNvPr id="4669" name="Google Shape;4669;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2"/>
            <p:cNvGrpSpPr/>
            <p:nvPr/>
          </p:nvGrpSpPr>
          <p:grpSpPr>
            <a:xfrm>
              <a:off x="3921811" y="3023049"/>
              <a:ext cx="1002397" cy="388943"/>
              <a:chOff x="3921811" y="3023049"/>
              <a:chExt cx="1002397" cy="388943"/>
            </a:xfrm>
          </p:grpSpPr>
          <p:sp>
            <p:nvSpPr>
              <p:cNvPr id="4672" name="Google Shape;4672;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2"/>
            <p:cNvGrpSpPr/>
            <p:nvPr/>
          </p:nvGrpSpPr>
          <p:grpSpPr>
            <a:xfrm>
              <a:off x="4023645" y="3023049"/>
              <a:ext cx="683032" cy="286722"/>
              <a:chOff x="4023645" y="3023049"/>
              <a:chExt cx="683032" cy="286722"/>
            </a:xfrm>
          </p:grpSpPr>
          <p:sp>
            <p:nvSpPr>
              <p:cNvPr id="4675" name="Google Shape;4675;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72"/>
          <p:cNvGrpSpPr/>
          <p:nvPr/>
        </p:nvGrpSpPr>
        <p:grpSpPr>
          <a:xfrm>
            <a:off x="1541251" y="1854258"/>
            <a:ext cx="713522" cy="688025"/>
            <a:chOff x="1706078" y="2092648"/>
            <a:chExt cx="660913" cy="637296"/>
          </a:xfrm>
        </p:grpSpPr>
        <p:sp>
          <p:nvSpPr>
            <p:cNvPr id="4678" name="Google Shape;4678;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1706078" y="2092648"/>
              <a:ext cx="660913" cy="575241"/>
              <a:chOff x="1706078" y="2092648"/>
              <a:chExt cx="660913" cy="575241"/>
            </a:xfrm>
          </p:grpSpPr>
          <p:sp>
            <p:nvSpPr>
              <p:cNvPr id="4680" name="Google Shape;4680;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2"/>
          <p:cNvGrpSpPr/>
          <p:nvPr/>
        </p:nvGrpSpPr>
        <p:grpSpPr>
          <a:xfrm>
            <a:off x="6303109" y="971806"/>
            <a:ext cx="1317459" cy="684168"/>
            <a:chOff x="238125" y="999450"/>
            <a:chExt cx="7140700" cy="3708225"/>
          </a:xfrm>
        </p:grpSpPr>
        <p:sp>
          <p:nvSpPr>
            <p:cNvPr id="4684" name="Google Shape;4684;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96"/>
        <p:cNvGrpSpPr/>
        <p:nvPr/>
      </p:nvGrpSpPr>
      <p:grpSpPr>
        <a:xfrm>
          <a:off x="0" y="0"/>
          <a:ext cx="0" cy="0"/>
          <a:chOff x="0" y="0"/>
          <a:chExt cx="0" cy="0"/>
        </a:xfrm>
      </p:grpSpPr>
      <p:grpSp>
        <p:nvGrpSpPr>
          <p:cNvPr id="4697" name="Google Shape;4697;p73"/>
          <p:cNvGrpSpPr/>
          <p:nvPr/>
        </p:nvGrpSpPr>
        <p:grpSpPr>
          <a:xfrm>
            <a:off x="717027" y="967622"/>
            <a:ext cx="1636117" cy="1526144"/>
            <a:chOff x="729238" y="1179665"/>
            <a:chExt cx="1636117" cy="1526144"/>
          </a:xfrm>
        </p:grpSpPr>
        <p:grpSp>
          <p:nvGrpSpPr>
            <p:cNvPr id="4698" name="Google Shape;4698;p73"/>
            <p:cNvGrpSpPr/>
            <p:nvPr/>
          </p:nvGrpSpPr>
          <p:grpSpPr>
            <a:xfrm>
              <a:off x="729238" y="1179665"/>
              <a:ext cx="80700" cy="1526144"/>
              <a:chOff x="729238" y="1179665"/>
              <a:chExt cx="80700" cy="1526144"/>
            </a:xfrm>
          </p:grpSpPr>
          <p:sp>
            <p:nvSpPr>
              <p:cNvPr id="4699" name="Google Shape;4699;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3"/>
            <p:cNvGrpSpPr/>
            <p:nvPr/>
          </p:nvGrpSpPr>
          <p:grpSpPr>
            <a:xfrm>
              <a:off x="903098" y="1179665"/>
              <a:ext cx="80700" cy="1526144"/>
              <a:chOff x="903098" y="1179665"/>
              <a:chExt cx="80700" cy="1526144"/>
            </a:xfrm>
          </p:grpSpPr>
          <p:sp>
            <p:nvSpPr>
              <p:cNvPr id="4710" name="Google Shape;4710;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3"/>
            <p:cNvGrpSpPr/>
            <p:nvPr/>
          </p:nvGrpSpPr>
          <p:grpSpPr>
            <a:xfrm>
              <a:off x="1076958" y="1179665"/>
              <a:ext cx="80700" cy="1526144"/>
              <a:chOff x="1076958" y="1179665"/>
              <a:chExt cx="80700" cy="1526144"/>
            </a:xfrm>
          </p:grpSpPr>
          <p:sp>
            <p:nvSpPr>
              <p:cNvPr id="4721" name="Google Shape;4721;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3"/>
            <p:cNvGrpSpPr/>
            <p:nvPr/>
          </p:nvGrpSpPr>
          <p:grpSpPr>
            <a:xfrm>
              <a:off x="1247707" y="1179665"/>
              <a:ext cx="80700" cy="1526144"/>
              <a:chOff x="1247707" y="1179665"/>
              <a:chExt cx="80700" cy="1526144"/>
            </a:xfrm>
          </p:grpSpPr>
          <p:sp>
            <p:nvSpPr>
              <p:cNvPr id="4732" name="Google Shape;4732;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3"/>
            <p:cNvGrpSpPr/>
            <p:nvPr/>
          </p:nvGrpSpPr>
          <p:grpSpPr>
            <a:xfrm>
              <a:off x="1421567" y="1179665"/>
              <a:ext cx="80700" cy="1526144"/>
              <a:chOff x="1421567" y="1179665"/>
              <a:chExt cx="80700" cy="1526144"/>
            </a:xfrm>
          </p:grpSpPr>
          <p:sp>
            <p:nvSpPr>
              <p:cNvPr id="4743" name="Google Shape;4743;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73"/>
            <p:cNvGrpSpPr/>
            <p:nvPr/>
          </p:nvGrpSpPr>
          <p:grpSpPr>
            <a:xfrm>
              <a:off x="1592327" y="1179665"/>
              <a:ext cx="80700" cy="1526144"/>
              <a:chOff x="1592327" y="1179665"/>
              <a:chExt cx="80700" cy="1526144"/>
            </a:xfrm>
          </p:grpSpPr>
          <p:sp>
            <p:nvSpPr>
              <p:cNvPr id="4754" name="Google Shape;4754;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3"/>
            <p:cNvGrpSpPr/>
            <p:nvPr/>
          </p:nvGrpSpPr>
          <p:grpSpPr>
            <a:xfrm>
              <a:off x="1766187" y="1179665"/>
              <a:ext cx="80700" cy="1526144"/>
              <a:chOff x="1766187" y="1179665"/>
              <a:chExt cx="80700" cy="1526144"/>
            </a:xfrm>
          </p:grpSpPr>
          <p:sp>
            <p:nvSpPr>
              <p:cNvPr id="4765" name="Google Shape;4765;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3"/>
            <p:cNvGrpSpPr/>
            <p:nvPr/>
          </p:nvGrpSpPr>
          <p:grpSpPr>
            <a:xfrm>
              <a:off x="1936935" y="1179665"/>
              <a:ext cx="80700" cy="1526144"/>
              <a:chOff x="1936935" y="1179665"/>
              <a:chExt cx="80700" cy="1526144"/>
            </a:xfrm>
          </p:grpSpPr>
          <p:sp>
            <p:nvSpPr>
              <p:cNvPr id="4776" name="Google Shape;4776;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3"/>
            <p:cNvGrpSpPr/>
            <p:nvPr/>
          </p:nvGrpSpPr>
          <p:grpSpPr>
            <a:xfrm>
              <a:off x="2110795" y="1179665"/>
              <a:ext cx="80700" cy="1526144"/>
              <a:chOff x="2110795" y="1179665"/>
              <a:chExt cx="80700" cy="1526144"/>
            </a:xfrm>
          </p:grpSpPr>
          <p:sp>
            <p:nvSpPr>
              <p:cNvPr id="4787" name="Google Shape;4787;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3"/>
            <p:cNvGrpSpPr/>
            <p:nvPr/>
          </p:nvGrpSpPr>
          <p:grpSpPr>
            <a:xfrm>
              <a:off x="2284655" y="1179665"/>
              <a:ext cx="80700" cy="1526144"/>
              <a:chOff x="2284655" y="1179665"/>
              <a:chExt cx="80700" cy="1526144"/>
            </a:xfrm>
          </p:grpSpPr>
          <p:sp>
            <p:nvSpPr>
              <p:cNvPr id="4798" name="Google Shape;4798;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73"/>
          <p:cNvGrpSpPr/>
          <p:nvPr/>
        </p:nvGrpSpPr>
        <p:grpSpPr>
          <a:xfrm>
            <a:off x="2611693" y="986760"/>
            <a:ext cx="1364248" cy="1102133"/>
            <a:chOff x="2623904" y="1198803"/>
            <a:chExt cx="1364248" cy="1102133"/>
          </a:xfrm>
        </p:grpSpPr>
        <p:grpSp>
          <p:nvGrpSpPr>
            <p:cNvPr id="4809" name="Google Shape;4809;p73"/>
            <p:cNvGrpSpPr/>
            <p:nvPr/>
          </p:nvGrpSpPr>
          <p:grpSpPr>
            <a:xfrm>
              <a:off x="2623907" y="1198803"/>
              <a:ext cx="1364245" cy="273000"/>
              <a:chOff x="2623907" y="1198803"/>
              <a:chExt cx="1364245" cy="273000"/>
            </a:xfrm>
          </p:grpSpPr>
          <p:sp>
            <p:nvSpPr>
              <p:cNvPr id="4810" name="Google Shape;4810;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3"/>
            <p:cNvGrpSpPr/>
            <p:nvPr/>
          </p:nvGrpSpPr>
          <p:grpSpPr>
            <a:xfrm>
              <a:off x="2623904" y="1476964"/>
              <a:ext cx="1364245" cy="273000"/>
              <a:chOff x="2623904" y="1476964"/>
              <a:chExt cx="1364245" cy="273000"/>
            </a:xfrm>
          </p:grpSpPr>
          <p:sp>
            <p:nvSpPr>
              <p:cNvPr id="4816" name="Google Shape;4816;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3"/>
            <p:cNvGrpSpPr/>
            <p:nvPr/>
          </p:nvGrpSpPr>
          <p:grpSpPr>
            <a:xfrm>
              <a:off x="2623907" y="1749775"/>
              <a:ext cx="1364245" cy="273000"/>
              <a:chOff x="2623907" y="1749775"/>
              <a:chExt cx="1364245" cy="273000"/>
            </a:xfrm>
          </p:grpSpPr>
          <p:sp>
            <p:nvSpPr>
              <p:cNvPr id="4822" name="Google Shape;4822;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3"/>
            <p:cNvGrpSpPr/>
            <p:nvPr/>
          </p:nvGrpSpPr>
          <p:grpSpPr>
            <a:xfrm>
              <a:off x="2623904" y="2027936"/>
              <a:ext cx="1364245" cy="273000"/>
              <a:chOff x="2623904" y="2027936"/>
              <a:chExt cx="1364245" cy="273000"/>
            </a:xfrm>
          </p:grpSpPr>
          <p:sp>
            <p:nvSpPr>
              <p:cNvPr id="4828" name="Google Shape;4828;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3" name="Google Shape;4833;p73"/>
          <p:cNvGrpSpPr/>
          <p:nvPr/>
        </p:nvGrpSpPr>
        <p:grpSpPr>
          <a:xfrm>
            <a:off x="2601154" y="2445833"/>
            <a:ext cx="1387541" cy="159124"/>
            <a:chOff x="3200660" y="2180272"/>
            <a:chExt cx="2563824" cy="378237"/>
          </a:xfrm>
        </p:grpSpPr>
        <p:sp>
          <p:nvSpPr>
            <p:cNvPr id="4834" name="Google Shape;4834;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3"/>
          <p:cNvGrpSpPr/>
          <p:nvPr/>
        </p:nvGrpSpPr>
        <p:grpSpPr>
          <a:xfrm>
            <a:off x="2597679" y="2723597"/>
            <a:ext cx="1390502" cy="159625"/>
            <a:chOff x="3530150" y="2790075"/>
            <a:chExt cx="1962600" cy="225300"/>
          </a:xfrm>
        </p:grpSpPr>
        <p:sp>
          <p:nvSpPr>
            <p:cNvPr id="4853" name="Google Shape;4853;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3"/>
          <p:cNvGrpSpPr/>
          <p:nvPr/>
        </p:nvGrpSpPr>
        <p:grpSpPr>
          <a:xfrm>
            <a:off x="2597736" y="3001862"/>
            <a:ext cx="1411629" cy="154175"/>
            <a:chOff x="3558802" y="4011244"/>
            <a:chExt cx="1866000" cy="111600"/>
          </a:xfrm>
        </p:grpSpPr>
        <p:sp>
          <p:nvSpPr>
            <p:cNvPr id="4856" name="Google Shape;4856;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3"/>
          <p:cNvGrpSpPr/>
          <p:nvPr/>
        </p:nvGrpSpPr>
        <p:grpSpPr>
          <a:xfrm>
            <a:off x="2598024" y="2207432"/>
            <a:ext cx="1383503" cy="119761"/>
            <a:chOff x="3465975" y="2270258"/>
            <a:chExt cx="1986364" cy="171947"/>
          </a:xfrm>
        </p:grpSpPr>
        <p:sp>
          <p:nvSpPr>
            <p:cNvPr id="4859" name="Google Shape;4859;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3"/>
          <p:cNvGrpSpPr/>
          <p:nvPr/>
        </p:nvGrpSpPr>
        <p:grpSpPr>
          <a:xfrm>
            <a:off x="2609031" y="3571205"/>
            <a:ext cx="1369531" cy="195460"/>
            <a:chOff x="723300" y="4253549"/>
            <a:chExt cx="2276482" cy="324900"/>
          </a:xfrm>
        </p:grpSpPr>
        <p:sp>
          <p:nvSpPr>
            <p:cNvPr id="4868" name="Google Shape;4868;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3"/>
          <p:cNvGrpSpPr/>
          <p:nvPr/>
        </p:nvGrpSpPr>
        <p:grpSpPr>
          <a:xfrm>
            <a:off x="2598592" y="3272446"/>
            <a:ext cx="1389066" cy="180119"/>
            <a:chOff x="705948" y="3788465"/>
            <a:chExt cx="2308953" cy="299400"/>
          </a:xfrm>
        </p:grpSpPr>
        <p:sp>
          <p:nvSpPr>
            <p:cNvPr id="4874" name="Google Shape;4874;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3"/>
          <p:cNvGrpSpPr/>
          <p:nvPr/>
        </p:nvGrpSpPr>
        <p:grpSpPr>
          <a:xfrm>
            <a:off x="4195583" y="1876400"/>
            <a:ext cx="1433821" cy="191501"/>
            <a:chOff x="4273350" y="2088443"/>
            <a:chExt cx="1433821" cy="191501"/>
          </a:xfrm>
        </p:grpSpPr>
        <p:grpSp>
          <p:nvGrpSpPr>
            <p:cNvPr id="4880" name="Google Shape;4880;p73"/>
            <p:cNvGrpSpPr/>
            <p:nvPr/>
          </p:nvGrpSpPr>
          <p:grpSpPr>
            <a:xfrm>
              <a:off x="4273350" y="2088443"/>
              <a:ext cx="1433821" cy="0"/>
              <a:chOff x="5224975" y="2962250"/>
              <a:chExt cx="1544400" cy="0"/>
            </a:xfrm>
          </p:grpSpPr>
          <p:cxnSp>
            <p:nvCxnSpPr>
              <p:cNvPr id="4881" name="Google Shape;4881;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82" name="Google Shape;4882;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83" name="Google Shape;4883;p73"/>
            <p:cNvGrpSpPr/>
            <p:nvPr/>
          </p:nvGrpSpPr>
          <p:grpSpPr>
            <a:xfrm>
              <a:off x="4273350" y="2279944"/>
              <a:ext cx="1433821" cy="0"/>
              <a:chOff x="5224975" y="2962250"/>
              <a:chExt cx="1544400" cy="0"/>
            </a:xfrm>
          </p:grpSpPr>
          <p:cxnSp>
            <p:nvCxnSpPr>
              <p:cNvPr id="4884" name="Google Shape;4884;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85" name="Google Shape;4885;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86" name="Google Shape;4886;p73"/>
          <p:cNvGrpSpPr/>
          <p:nvPr/>
        </p:nvGrpSpPr>
        <p:grpSpPr>
          <a:xfrm>
            <a:off x="2646529" y="3885304"/>
            <a:ext cx="1304609" cy="294074"/>
            <a:chOff x="2658741" y="4097347"/>
            <a:chExt cx="1304609" cy="294074"/>
          </a:xfrm>
        </p:grpSpPr>
        <p:grpSp>
          <p:nvGrpSpPr>
            <p:cNvPr id="4887" name="Google Shape;4887;p73"/>
            <p:cNvGrpSpPr/>
            <p:nvPr/>
          </p:nvGrpSpPr>
          <p:grpSpPr>
            <a:xfrm>
              <a:off x="2658741" y="4097347"/>
              <a:ext cx="118572" cy="294074"/>
              <a:chOff x="3343310" y="4475555"/>
              <a:chExt cx="127717" cy="316753"/>
            </a:xfrm>
          </p:grpSpPr>
          <p:sp>
            <p:nvSpPr>
              <p:cNvPr id="4888" name="Google Shape;4888;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3815519" y="4098388"/>
              <a:ext cx="147831" cy="291991"/>
              <a:chOff x="3527539" y="4476677"/>
              <a:chExt cx="159232" cy="314510"/>
            </a:xfrm>
          </p:grpSpPr>
          <p:sp>
            <p:nvSpPr>
              <p:cNvPr id="4891" name="Google Shape;4891;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3"/>
            <p:cNvGrpSpPr/>
            <p:nvPr/>
          </p:nvGrpSpPr>
          <p:grpSpPr>
            <a:xfrm>
              <a:off x="3511696" y="4098388"/>
              <a:ext cx="147831" cy="291991"/>
              <a:chOff x="3527539" y="4476677"/>
              <a:chExt cx="159232" cy="314510"/>
            </a:xfrm>
          </p:grpSpPr>
          <p:sp>
            <p:nvSpPr>
              <p:cNvPr id="4894" name="Google Shape;4894;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3"/>
            <p:cNvGrpSpPr/>
            <p:nvPr/>
          </p:nvGrpSpPr>
          <p:grpSpPr>
            <a:xfrm>
              <a:off x="3207874" y="4098388"/>
              <a:ext cx="147831" cy="291991"/>
              <a:chOff x="3527539" y="4476677"/>
              <a:chExt cx="159232" cy="314510"/>
            </a:xfrm>
          </p:grpSpPr>
          <p:sp>
            <p:nvSpPr>
              <p:cNvPr id="4897" name="Google Shape;4897;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3"/>
            <p:cNvGrpSpPr/>
            <p:nvPr/>
          </p:nvGrpSpPr>
          <p:grpSpPr>
            <a:xfrm>
              <a:off x="2933305" y="4097347"/>
              <a:ext cx="118572" cy="294074"/>
              <a:chOff x="3343310" y="4475555"/>
              <a:chExt cx="127717" cy="316753"/>
            </a:xfrm>
          </p:grpSpPr>
          <p:sp>
            <p:nvSpPr>
              <p:cNvPr id="4900" name="Google Shape;4900;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2" name="Google Shape;4902;p73"/>
          <p:cNvGrpSpPr/>
          <p:nvPr/>
        </p:nvGrpSpPr>
        <p:grpSpPr>
          <a:xfrm>
            <a:off x="4197138" y="963998"/>
            <a:ext cx="1430711" cy="751237"/>
            <a:chOff x="5159450" y="1919950"/>
            <a:chExt cx="1541050" cy="862500"/>
          </a:xfrm>
        </p:grpSpPr>
        <p:sp>
          <p:nvSpPr>
            <p:cNvPr id="4903" name="Google Shape;4903;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904" name="Google Shape;4904;p73"/>
            <p:cNvGrpSpPr/>
            <p:nvPr/>
          </p:nvGrpSpPr>
          <p:grpSpPr>
            <a:xfrm>
              <a:off x="5159450" y="1919950"/>
              <a:ext cx="1541050" cy="862500"/>
              <a:chOff x="5159450" y="1919950"/>
              <a:chExt cx="1541050" cy="862500"/>
            </a:xfrm>
          </p:grpSpPr>
          <p:cxnSp>
            <p:nvCxnSpPr>
              <p:cNvPr id="4905" name="Google Shape;4905;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06" name="Google Shape;4906;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07" name="Google Shape;4907;p73"/>
          <p:cNvGrpSpPr/>
          <p:nvPr/>
        </p:nvGrpSpPr>
        <p:grpSpPr>
          <a:xfrm>
            <a:off x="4245275" y="2227768"/>
            <a:ext cx="1334436" cy="967914"/>
            <a:chOff x="4294923" y="2439811"/>
            <a:chExt cx="1334436" cy="967914"/>
          </a:xfrm>
        </p:grpSpPr>
        <p:grpSp>
          <p:nvGrpSpPr>
            <p:cNvPr id="4908" name="Google Shape;4908;p73"/>
            <p:cNvGrpSpPr/>
            <p:nvPr/>
          </p:nvGrpSpPr>
          <p:grpSpPr>
            <a:xfrm>
              <a:off x="4960455" y="2469658"/>
              <a:ext cx="668904" cy="885524"/>
              <a:chOff x="4960455" y="2469658"/>
              <a:chExt cx="668904" cy="885524"/>
            </a:xfrm>
          </p:grpSpPr>
          <p:sp>
            <p:nvSpPr>
              <p:cNvPr id="4909" name="Google Shape;4909;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3"/>
            <p:cNvGrpSpPr/>
            <p:nvPr/>
          </p:nvGrpSpPr>
          <p:grpSpPr>
            <a:xfrm>
              <a:off x="4294923" y="2469658"/>
              <a:ext cx="668951" cy="885524"/>
              <a:chOff x="4294923" y="2469658"/>
              <a:chExt cx="668951" cy="885524"/>
            </a:xfrm>
          </p:grpSpPr>
          <p:sp>
            <p:nvSpPr>
              <p:cNvPr id="4916" name="Google Shape;4916;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2" name="Google Shape;4922;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3"/>
          <p:cNvGrpSpPr/>
          <p:nvPr/>
        </p:nvGrpSpPr>
        <p:grpSpPr>
          <a:xfrm>
            <a:off x="4231478" y="3282213"/>
            <a:ext cx="1430949" cy="897289"/>
            <a:chOff x="4351371" y="3547942"/>
            <a:chExt cx="1345130" cy="843475"/>
          </a:xfrm>
        </p:grpSpPr>
        <p:grpSp>
          <p:nvGrpSpPr>
            <p:cNvPr id="4924" name="Google Shape;4924;p73"/>
            <p:cNvGrpSpPr/>
            <p:nvPr/>
          </p:nvGrpSpPr>
          <p:grpSpPr>
            <a:xfrm>
              <a:off x="4351371" y="4209917"/>
              <a:ext cx="1345130" cy="181500"/>
              <a:chOff x="4351371" y="4209917"/>
              <a:chExt cx="1345130" cy="181500"/>
            </a:xfrm>
          </p:grpSpPr>
          <p:sp>
            <p:nvSpPr>
              <p:cNvPr id="4925" name="Google Shape;4925;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6" name="Google Shape;4926;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27" name="Google Shape;4927;p73"/>
            <p:cNvGrpSpPr/>
            <p:nvPr/>
          </p:nvGrpSpPr>
          <p:grpSpPr>
            <a:xfrm>
              <a:off x="4403010" y="3985221"/>
              <a:ext cx="1109518" cy="181500"/>
              <a:chOff x="4403010" y="3985221"/>
              <a:chExt cx="1109518" cy="181500"/>
            </a:xfrm>
          </p:grpSpPr>
          <p:sp>
            <p:nvSpPr>
              <p:cNvPr id="4928" name="Google Shape;4928;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9" name="Google Shape;4929;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30" name="Google Shape;4930;p73"/>
            <p:cNvGrpSpPr/>
            <p:nvPr/>
          </p:nvGrpSpPr>
          <p:grpSpPr>
            <a:xfrm>
              <a:off x="4618704" y="3766582"/>
              <a:ext cx="807858" cy="181500"/>
              <a:chOff x="4618704" y="3766582"/>
              <a:chExt cx="807858" cy="181500"/>
            </a:xfrm>
          </p:grpSpPr>
          <p:sp>
            <p:nvSpPr>
              <p:cNvPr id="4931" name="Google Shape;4931;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2" name="Google Shape;4932;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33" name="Google Shape;4933;p73"/>
            <p:cNvGrpSpPr/>
            <p:nvPr/>
          </p:nvGrpSpPr>
          <p:grpSpPr>
            <a:xfrm>
              <a:off x="4735238" y="3547942"/>
              <a:ext cx="462839" cy="181500"/>
              <a:chOff x="4735238" y="3547942"/>
              <a:chExt cx="462839" cy="181500"/>
            </a:xfrm>
          </p:grpSpPr>
          <p:sp>
            <p:nvSpPr>
              <p:cNvPr id="4934" name="Google Shape;4934;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5" name="Google Shape;4935;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36" name="Google Shape;4936;p73"/>
          <p:cNvGrpSpPr/>
          <p:nvPr/>
        </p:nvGrpSpPr>
        <p:grpSpPr>
          <a:xfrm>
            <a:off x="7407836" y="2217537"/>
            <a:ext cx="1020955" cy="928853"/>
            <a:chOff x="926675" y="238125"/>
            <a:chExt cx="5755100" cy="5232975"/>
          </a:xfrm>
        </p:grpSpPr>
        <p:sp>
          <p:nvSpPr>
            <p:cNvPr id="4937" name="Google Shape;4937;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3"/>
          <p:cNvGrpSpPr/>
          <p:nvPr/>
        </p:nvGrpSpPr>
        <p:grpSpPr>
          <a:xfrm>
            <a:off x="715210" y="2616272"/>
            <a:ext cx="1695374" cy="1560837"/>
            <a:chOff x="727421" y="2828315"/>
            <a:chExt cx="1695374" cy="1560837"/>
          </a:xfrm>
        </p:grpSpPr>
        <p:grpSp>
          <p:nvGrpSpPr>
            <p:cNvPr id="4942" name="Google Shape;4942;p73"/>
            <p:cNvGrpSpPr/>
            <p:nvPr/>
          </p:nvGrpSpPr>
          <p:grpSpPr>
            <a:xfrm>
              <a:off x="727421" y="2828315"/>
              <a:ext cx="1695374" cy="1560837"/>
              <a:chOff x="734799" y="2782450"/>
              <a:chExt cx="1571100" cy="1577400"/>
            </a:xfrm>
          </p:grpSpPr>
          <p:cxnSp>
            <p:nvCxnSpPr>
              <p:cNvPr id="4943" name="Google Shape;4943;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44" name="Google Shape;4944;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45" name="Google Shape;4945;p73"/>
            <p:cNvGrpSpPr/>
            <p:nvPr/>
          </p:nvGrpSpPr>
          <p:grpSpPr>
            <a:xfrm>
              <a:off x="819108" y="2882501"/>
              <a:ext cx="1556791" cy="1426186"/>
              <a:chOff x="819108" y="2882501"/>
              <a:chExt cx="1556791" cy="1426186"/>
            </a:xfrm>
          </p:grpSpPr>
          <p:grpSp>
            <p:nvGrpSpPr>
              <p:cNvPr id="4946" name="Google Shape;4946;p73"/>
              <p:cNvGrpSpPr/>
              <p:nvPr/>
            </p:nvGrpSpPr>
            <p:grpSpPr>
              <a:xfrm>
                <a:off x="819108" y="2882501"/>
                <a:ext cx="103104" cy="1426186"/>
                <a:chOff x="4674013" y="3100904"/>
                <a:chExt cx="122758" cy="1698043"/>
              </a:xfrm>
            </p:grpSpPr>
            <p:sp>
              <p:nvSpPr>
                <p:cNvPr id="4947" name="Google Shape;4947;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3"/>
              <p:cNvGrpSpPr/>
              <p:nvPr/>
            </p:nvGrpSpPr>
            <p:grpSpPr>
              <a:xfrm>
                <a:off x="1062475" y="2882501"/>
                <a:ext cx="103104" cy="1426186"/>
                <a:chOff x="4940438" y="3100904"/>
                <a:chExt cx="122758" cy="1698043"/>
              </a:xfrm>
            </p:grpSpPr>
            <p:sp>
              <p:nvSpPr>
                <p:cNvPr id="4955" name="Google Shape;4955;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3"/>
              <p:cNvGrpSpPr/>
              <p:nvPr/>
            </p:nvGrpSpPr>
            <p:grpSpPr>
              <a:xfrm>
                <a:off x="1299324" y="2882501"/>
                <a:ext cx="103104" cy="1426186"/>
                <a:chOff x="5206863" y="3100904"/>
                <a:chExt cx="122758" cy="1698043"/>
              </a:xfrm>
            </p:grpSpPr>
            <p:sp>
              <p:nvSpPr>
                <p:cNvPr id="4963" name="Google Shape;4963;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3"/>
              <p:cNvGrpSpPr/>
              <p:nvPr/>
            </p:nvGrpSpPr>
            <p:grpSpPr>
              <a:xfrm>
                <a:off x="1786057" y="2882501"/>
                <a:ext cx="103104" cy="1426186"/>
                <a:chOff x="6006138" y="3143629"/>
                <a:chExt cx="122758" cy="1698043"/>
              </a:xfrm>
            </p:grpSpPr>
            <p:sp>
              <p:nvSpPr>
                <p:cNvPr id="4971" name="Google Shape;4971;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3"/>
              <p:cNvGrpSpPr/>
              <p:nvPr/>
            </p:nvGrpSpPr>
            <p:grpSpPr>
              <a:xfrm>
                <a:off x="2029422" y="2882501"/>
                <a:ext cx="103104" cy="1426186"/>
                <a:chOff x="6805413" y="3100904"/>
                <a:chExt cx="122758" cy="1698043"/>
              </a:xfrm>
            </p:grpSpPr>
            <p:sp>
              <p:nvSpPr>
                <p:cNvPr id="4979" name="Google Shape;4979;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3"/>
              <p:cNvGrpSpPr/>
              <p:nvPr/>
            </p:nvGrpSpPr>
            <p:grpSpPr>
              <a:xfrm>
                <a:off x="2272795" y="2882501"/>
                <a:ext cx="103104" cy="1426186"/>
                <a:chOff x="5206863" y="3100904"/>
                <a:chExt cx="122758" cy="1698043"/>
              </a:xfrm>
            </p:grpSpPr>
            <p:sp>
              <p:nvSpPr>
                <p:cNvPr id="4987" name="Google Shape;4987;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1542694" y="2882501"/>
                <a:ext cx="103104" cy="1426186"/>
                <a:chOff x="6006138" y="3143629"/>
                <a:chExt cx="122758" cy="1698043"/>
              </a:xfrm>
            </p:grpSpPr>
            <p:sp>
              <p:nvSpPr>
                <p:cNvPr id="4995" name="Google Shape;4995;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02" name="Google Shape;5002;p73"/>
          <p:cNvGrpSpPr/>
          <p:nvPr/>
        </p:nvGrpSpPr>
        <p:grpSpPr>
          <a:xfrm>
            <a:off x="5671260" y="3305994"/>
            <a:ext cx="2749952" cy="870677"/>
            <a:chOff x="238125" y="1725700"/>
            <a:chExt cx="7139025" cy="2260325"/>
          </a:xfrm>
        </p:grpSpPr>
        <p:sp>
          <p:nvSpPr>
            <p:cNvPr id="5003" name="Google Shape;5003;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3"/>
          <p:cNvGrpSpPr/>
          <p:nvPr/>
        </p:nvGrpSpPr>
        <p:grpSpPr>
          <a:xfrm>
            <a:off x="5941424" y="2247740"/>
            <a:ext cx="1105452" cy="916747"/>
            <a:chOff x="5249100" y="1210600"/>
            <a:chExt cx="3502700" cy="2904775"/>
          </a:xfrm>
        </p:grpSpPr>
        <p:sp>
          <p:nvSpPr>
            <p:cNvPr id="5014" name="Google Shape;5014;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8" name="Google Shape;5018;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19" name="Google Shape;5019;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20" name="Google Shape;5020;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21" name="Google Shape;5021;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22" name="Google Shape;5022;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3"/>
          <p:cNvGrpSpPr/>
          <p:nvPr/>
        </p:nvGrpSpPr>
        <p:grpSpPr>
          <a:xfrm>
            <a:off x="7123972" y="967158"/>
            <a:ext cx="1304650" cy="1124856"/>
            <a:chOff x="7287122" y="1165658"/>
            <a:chExt cx="1219413" cy="1051365"/>
          </a:xfrm>
        </p:grpSpPr>
        <p:grpSp>
          <p:nvGrpSpPr>
            <p:cNvPr id="5024" name="Google Shape;5024;p73"/>
            <p:cNvGrpSpPr/>
            <p:nvPr/>
          </p:nvGrpSpPr>
          <p:grpSpPr>
            <a:xfrm>
              <a:off x="7287122" y="1969723"/>
              <a:ext cx="1219413" cy="247300"/>
              <a:chOff x="7287122" y="1969723"/>
              <a:chExt cx="1219413" cy="247300"/>
            </a:xfrm>
          </p:grpSpPr>
          <p:sp>
            <p:nvSpPr>
              <p:cNvPr id="5025" name="Google Shape;5025;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6" name="Google Shape;5026;p73"/>
              <p:cNvGrpSpPr/>
              <p:nvPr/>
            </p:nvGrpSpPr>
            <p:grpSpPr>
              <a:xfrm>
                <a:off x="7287122" y="2063892"/>
                <a:ext cx="1151753" cy="73428"/>
                <a:chOff x="7287122" y="2063892"/>
                <a:chExt cx="1151753" cy="73428"/>
              </a:xfrm>
            </p:grpSpPr>
            <p:sp>
              <p:nvSpPr>
                <p:cNvPr id="5027" name="Google Shape;5027;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29" name="Google Shape;5029;p73"/>
            <p:cNvGrpSpPr/>
            <p:nvPr/>
          </p:nvGrpSpPr>
          <p:grpSpPr>
            <a:xfrm>
              <a:off x="7287122" y="1712201"/>
              <a:ext cx="1219403" cy="246767"/>
              <a:chOff x="7287122" y="1712201"/>
              <a:chExt cx="1219403" cy="246767"/>
            </a:xfrm>
          </p:grpSpPr>
          <p:sp>
            <p:nvSpPr>
              <p:cNvPr id="5030" name="Google Shape;5030;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3"/>
              <p:cNvGrpSpPr/>
              <p:nvPr/>
            </p:nvGrpSpPr>
            <p:grpSpPr>
              <a:xfrm>
                <a:off x="7287122" y="1842861"/>
                <a:ext cx="1005303" cy="73419"/>
                <a:chOff x="7287122" y="1842861"/>
                <a:chExt cx="1005303" cy="73419"/>
              </a:xfrm>
            </p:grpSpPr>
            <p:sp>
              <p:nvSpPr>
                <p:cNvPr id="5032" name="Google Shape;5032;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34" name="Google Shape;5034;p73"/>
            <p:cNvGrpSpPr/>
            <p:nvPr/>
          </p:nvGrpSpPr>
          <p:grpSpPr>
            <a:xfrm>
              <a:off x="7287122" y="1447520"/>
              <a:ext cx="1219403" cy="286667"/>
              <a:chOff x="7287122" y="1447520"/>
              <a:chExt cx="1219403" cy="286667"/>
            </a:xfrm>
          </p:grpSpPr>
          <p:sp>
            <p:nvSpPr>
              <p:cNvPr id="5035" name="Google Shape;5035;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73"/>
              <p:cNvGrpSpPr/>
              <p:nvPr/>
            </p:nvGrpSpPr>
            <p:grpSpPr>
              <a:xfrm>
                <a:off x="7287122" y="1581977"/>
                <a:ext cx="852803" cy="73428"/>
                <a:chOff x="7287122" y="1581977"/>
                <a:chExt cx="852803" cy="73428"/>
              </a:xfrm>
            </p:grpSpPr>
            <p:sp>
              <p:nvSpPr>
                <p:cNvPr id="5037" name="Google Shape;5037;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39" name="Google Shape;5039;p73"/>
            <p:cNvGrpSpPr/>
            <p:nvPr/>
          </p:nvGrpSpPr>
          <p:grpSpPr>
            <a:xfrm>
              <a:off x="7287122" y="1165658"/>
              <a:ext cx="1219403" cy="344253"/>
              <a:chOff x="7287122" y="1165658"/>
              <a:chExt cx="1219403" cy="344253"/>
            </a:xfrm>
          </p:grpSpPr>
          <p:sp>
            <p:nvSpPr>
              <p:cNvPr id="5040" name="Google Shape;5040;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3"/>
              <p:cNvGrpSpPr/>
              <p:nvPr/>
            </p:nvGrpSpPr>
            <p:grpSpPr>
              <a:xfrm>
                <a:off x="7287122" y="1341025"/>
                <a:ext cx="695703" cy="73419"/>
                <a:chOff x="7287122" y="1341025"/>
                <a:chExt cx="695703" cy="73419"/>
              </a:xfrm>
            </p:grpSpPr>
            <p:sp>
              <p:nvSpPr>
                <p:cNvPr id="5042" name="Google Shape;5042;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3" name="Google Shape;5043;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44" name="Google Shape;5044;p73"/>
          <p:cNvGrpSpPr/>
          <p:nvPr/>
        </p:nvGrpSpPr>
        <p:grpSpPr>
          <a:xfrm>
            <a:off x="5790464" y="973181"/>
            <a:ext cx="1397729" cy="1098540"/>
            <a:chOff x="5900602" y="1193063"/>
            <a:chExt cx="1299851" cy="1021707"/>
          </a:xfrm>
        </p:grpSpPr>
        <p:grpSp>
          <p:nvGrpSpPr>
            <p:cNvPr id="5045" name="Google Shape;5045;p73"/>
            <p:cNvGrpSpPr/>
            <p:nvPr/>
          </p:nvGrpSpPr>
          <p:grpSpPr>
            <a:xfrm>
              <a:off x="6520337" y="1193063"/>
              <a:ext cx="341815" cy="799959"/>
              <a:chOff x="6520337" y="1193063"/>
              <a:chExt cx="341815" cy="799959"/>
            </a:xfrm>
          </p:grpSpPr>
          <p:grpSp>
            <p:nvGrpSpPr>
              <p:cNvPr id="5046" name="Google Shape;5046;p73"/>
              <p:cNvGrpSpPr/>
              <p:nvPr/>
            </p:nvGrpSpPr>
            <p:grpSpPr>
              <a:xfrm>
                <a:off x="6520337" y="1589527"/>
                <a:ext cx="213950" cy="403494"/>
                <a:chOff x="6520337" y="1589527"/>
                <a:chExt cx="213950" cy="403494"/>
              </a:xfrm>
            </p:grpSpPr>
            <p:sp>
              <p:nvSpPr>
                <p:cNvPr id="5047" name="Google Shape;5047;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3"/>
              <p:cNvGrpSpPr/>
              <p:nvPr/>
            </p:nvGrpSpPr>
            <p:grpSpPr>
              <a:xfrm>
                <a:off x="6577204" y="1193063"/>
                <a:ext cx="284947" cy="464512"/>
                <a:chOff x="6577204" y="1193063"/>
                <a:chExt cx="284947" cy="464512"/>
              </a:xfrm>
            </p:grpSpPr>
            <p:sp>
              <p:nvSpPr>
                <p:cNvPr id="5050" name="Google Shape;5050;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1" name="Google Shape;5051;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2" name="Google Shape;5052;p73"/>
            <p:cNvGrpSpPr/>
            <p:nvPr/>
          </p:nvGrpSpPr>
          <p:grpSpPr>
            <a:xfrm>
              <a:off x="6238903" y="1193063"/>
              <a:ext cx="300475" cy="900152"/>
              <a:chOff x="6238903" y="1193063"/>
              <a:chExt cx="300475" cy="900152"/>
            </a:xfrm>
          </p:grpSpPr>
          <p:grpSp>
            <p:nvGrpSpPr>
              <p:cNvPr id="5053" name="Google Shape;5053;p73"/>
              <p:cNvGrpSpPr/>
              <p:nvPr/>
            </p:nvGrpSpPr>
            <p:grpSpPr>
              <a:xfrm>
                <a:off x="6290865" y="1489315"/>
                <a:ext cx="248514" cy="603900"/>
                <a:chOff x="6290865" y="1489315"/>
                <a:chExt cx="248514" cy="603900"/>
              </a:xfrm>
            </p:grpSpPr>
            <p:sp>
              <p:nvSpPr>
                <p:cNvPr id="5054" name="Google Shape;5054;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3"/>
              <p:cNvGrpSpPr/>
              <p:nvPr/>
            </p:nvGrpSpPr>
            <p:grpSpPr>
              <a:xfrm>
                <a:off x="6238903" y="1193063"/>
                <a:ext cx="284947" cy="333087"/>
                <a:chOff x="6238903" y="1193063"/>
                <a:chExt cx="284947" cy="333087"/>
              </a:xfrm>
            </p:grpSpPr>
            <p:sp>
              <p:nvSpPr>
                <p:cNvPr id="5057" name="Google Shape;5057;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8" name="Google Shape;5058;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9" name="Google Shape;5059;p73"/>
            <p:cNvGrpSpPr/>
            <p:nvPr/>
          </p:nvGrpSpPr>
          <p:grpSpPr>
            <a:xfrm>
              <a:off x="5900602" y="1193063"/>
              <a:ext cx="444345" cy="1021707"/>
              <a:chOff x="5900602" y="1193063"/>
              <a:chExt cx="444345" cy="1021707"/>
            </a:xfrm>
          </p:grpSpPr>
          <p:grpSp>
            <p:nvGrpSpPr>
              <p:cNvPr id="5060" name="Google Shape;5060;p73"/>
              <p:cNvGrpSpPr/>
              <p:nvPr/>
            </p:nvGrpSpPr>
            <p:grpSpPr>
              <a:xfrm>
                <a:off x="6046501" y="1367785"/>
                <a:ext cx="298446" cy="846986"/>
                <a:chOff x="6046501" y="1367785"/>
                <a:chExt cx="298446" cy="846986"/>
              </a:xfrm>
            </p:grpSpPr>
            <p:sp>
              <p:nvSpPr>
                <p:cNvPr id="5061" name="Google Shape;5061;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3"/>
              <p:cNvGrpSpPr/>
              <p:nvPr/>
            </p:nvGrpSpPr>
            <p:grpSpPr>
              <a:xfrm>
                <a:off x="5900602" y="1193063"/>
                <a:ext cx="284947" cy="182312"/>
                <a:chOff x="5900602" y="1193063"/>
                <a:chExt cx="284947" cy="182312"/>
              </a:xfrm>
            </p:grpSpPr>
            <p:sp>
              <p:nvSpPr>
                <p:cNvPr id="5064" name="Google Shape;5064;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5" name="Google Shape;5065;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66" name="Google Shape;5066;p73"/>
            <p:cNvGrpSpPr/>
            <p:nvPr/>
          </p:nvGrpSpPr>
          <p:grpSpPr>
            <a:xfrm>
              <a:off x="6738300" y="1193063"/>
              <a:ext cx="462153" cy="707634"/>
              <a:chOff x="6738300" y="1193063"/>
              <a:chExt cx="462153" cy="707634"/>
            </a:xfrm>
          </p:grpSpPr>
          <p:grpSp>
            <p:nvGrpSpPr>
              <p:cNvPr id="5067" name="Google Shape;5067;p73"/>
              <p:cNvGrpSpPr/>
              <p:nvPr/>
            </p:nvGrpSpPr>
            <p:grpSpPr>
              <a:xfrm>
                <a:off x="6915505" y="1193063"/>
                <a:ext cx="284947" cy="597387"/>
                <a:chOff x="6915505" y="1193063"/>
                <a:chExt cx="284947" cy="597387"/>
              </a:xfrm>
            </p:grpSpPr>
            <p:sp>
              <p:nvSpPr>
                <p:cNvPr id="5068" name="Google Shape;5068;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9" name="Google Shape;5069;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70" name="Google Shape;5070;p73"/>
              <p:cNvGrpSpPr/>
              <p:nvPr/>
            </p:nvGrpSpPr>
            <p:grpSpPr>
              <a:xfrm>
                <a:off x="6738300" y="1684725"/>
                <a:ext cx="230066" cy="215971"/>
                <a:chOff x="6738300" y="1684725"/>
                <a:chExt cx="230066" cy="215971"/>
              </a:xfrm>
            </p:grpSpPr>
            <p:sp>
              <p:nvSpPr>
                <p:cNvPr id="5071" name="Google Shape;5071;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76"/>
        <p:cNvGrpSpPr/>
        <p:nvPr/>
      </p:nvGrpSpPr>
      <p:grpSpPr>
        <a:xfrm>
          <a:off x="0" y="0"/>
          <a:ext cx="0" cy="0"/>
          <a:chOff x="0" y="0"/>
          <a:chExt cx="0" cy="0"/>
        </a:xfrm>
      </p:grpSpPr>
      <p:grpSp>
        <p:nvGrpSpPr>
          <p:cNvPr id="5077" name="Google Shape;5077;p74"/>
          <p:cNvGrpSpPr/>
          <p:nvPr/>
        </p:nvGrpSpPr>
        <p:grpSpPr>
          <a:xfrm>
            <a:off x="821785" y="2307635"/>
            <a:ext cx="339235" cy="298186"/>
            <a:chOff x="898875" y="244725"/>
            <a:chExt cx="481800" cy="423500"/>
          </a:xfrm>
        </p:grpSpPr>
        <p:sp>
          <p:nvSpPr>
            <p:cNvPr id="5078" name="Google Shape;5078;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74"/>
          <p:cNvGrpSpPr/>
          <p:nvPr/>
        </p:nvGrpSpPr>
        <p:grpSpPr>
          <a:xfrm>
            <a:off x="1260167" y="2287103"/>
            <a:ext cx="298169" cy="339253"/>
            <a:chOff x="1529350" y="258825"/>
            <a:chExt cx="423475" cy="481825"/>
          </a:xfrm>
        </p:grpSpPr>
        <p:sp>
          <p:nvSpPr>
            <p:cNvPr id="5085" name="Google Shape;5085;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7" name="Google Shape;5087;p74"/>
          <p:cNvGrpSpPr/>
          <p:nvPr/>
        </p:nvGrpSpPr>
        <p:grpSpPr>
          <a:xfrm>
            <a:off x="2102437" y="2287102"/>
            <a:ext cx="298169" cy="339253"/>
            <a:chOff x="2707500" y="249400"/>
            <a:chExt cx="423475" cy="481825"/>
          </a:xfrm>
        </p:grpSpPr>
        <p:sp>
          <p:nvSpPr>
            <p:cNvPr id="5088" name="Google Shape;5088;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0" name="Google Shape;5090;p74"/>
          <p:cNvGrpSpPr/>
          <p:nvPr/>
        </p:nvGrpSpPr>
        <p:grpSpPr>
          <a:xfrm>
            <a:off x="2516052" y="2287428"/>
            <a:ext cx="305386" cy="338602"/>
            <a:chOff x="3300325" y="249875"/>
            <a:chExt cx="433725" cy="480900"/>
          </a:xfrm>
        </p:grpSpPr>
        <p:sp>
          <p:nvSpPr>
            <p:cNvPr id="5091" name="Google Shape;5091;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7" name="Google Shape;5097;p74"/>
          <p:cNvGrpSpPr/>
          <p:nvPr/>
        </p:nvGrpSpPr>
        <p:grpSpPr>
          <a:xfrm>
            <a:off x="1653142" y="2367273"/>
            <a:ext cx="340890" cy="178912"/>
            <a:chOff x="2084325" y="363300"/>
            <a:chExt cx="484150" cy="254100"/>
          </a:xfrm>
        </p:grpSpPr>
        <p:sp>
          <p:nvSpPr>
            <p:cNvPr id="5098" name="Google Shape;5098;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0" name="Google Shape;5100;p74"/>
          <p:cNvGrpSpPr/>
          <p:nvPr/>
        </p:nvGrpSpPr>
        <p:grpSpPr>
          <a:xfrm>
            <a:off x="2905137" y="2287349"/>
            <a:ext cx="352349" cy="338760"/>
            <a:chOff x="3854700" y="249750"/>
            <a:chExt cx="500425" cy="481125"/>
          </a:xfrm>
        </p:grpSpPr>
        <p:sp>
          <p:nvSpPr>
            <p:cNvPr id="5101" name="Google Shape;5101;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74"/>
          <p:cNvGrpSpPr/>
          <p:nvPr/>
        </p:nvGrpSpPr>
        <p:grpSpPr>
          <a:xfrm>
            <a:off x="3323126" y="2287349"/>
            <a:ext cx="352349" cy="338760"/>
            <a:chOff x="4447550" y="249750"/>
            <a:chExt cx="500425" cy="481125"/>
          </a:xfrm>
        </p:grpSpPr>
        <p:sp>
          <p:nvSpPr>
            <p:cNvPr id="5110" name="Google Shape;5110;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74"/>
          <p:cNvGrpSpPr/>
          <p:nvPr/>
        </p:nvGrpSpPr>
        <p:grpSpPr>
          <a:xfrm>
            <a:off x="3752328" y="2287102"/>
            <a:ext cx="339253" cy="339253"/>
            <a:chOff x="5049725" y="249400"/>
            <a:chExt cx="481825" cy="481825"/>
          </a:xfrm>
        </p:grpSpPr>
        <p:sp>
          <p:nvSpPr>
            <p:cNvPr id="5113" name="Google Shape;5113;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74"/>
          <p:cNvGrpSpPr/>
          <p:nvPr/>
        </p:nvGrpSpPr>
        <p:grpSpPr>
          <a:xfrm>
            <a:off x="4166269" y="2287102"/>
            <a:ext cx="339253" cy="339253"/>
            <a:chOff x="5660400" y="238125"/>
            <a:chExt cx="481825" cy="481825"/>
          </a:xfrm>
        </p:grpSpPr>
        <p:sp>
          <p:nvSpPr>
            <p:cNvPr id="5116" name="Google Shape;5116;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74"/>
          <p:cNvGrpSpPr/>
          <p:nvPr/>
        </p:nvGrpSpPr>
        <p:grpSpPr>
          <a:xfrm>
            <a:off x="4582955" y="2287102"/>
            <a:ext cx="339253" cy="339253"/>
            <a:chOff x="6235400" y="249400"/>
            <a:chExt cx="481825" cy="481825"/>
          </a:xfrm>
        </p:grpSpPr>
        <p:sp>
          <p:nvSpPr>
            <p:cNvPr id="5119" name="Google Shape;5119;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4" name="Google Shape;5124;p74"/>
          <p:cNvGrpSpPr/>
          <p:nvPr/>
        </p:nvGrpSpPr>
        <p:grpSpPr>
          <a:xfrm>
            <a:off x="821301" y="2731810"/>
            <a:ext cx="340204" cy="298116"/>
            <a:chOff x="899850" y="871450"/>
            <a:chExt cx="483175" cy="423400"/>
          </a:xfrm>
        </p:grpSpPr>
        <p:sp>
          <p:nvSpPr>
            <p:cNvPr id="5125" name="Google Shape;5125;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9" name="Google Shape;5129;p7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0" name="Google Shape;5130;p74"/>
          <p:cNvGrpSpPr/>
          <p:nvPr/>
        </p:nvGrpSpPr>
        <p:grpSpPr>
          <a:xfrm>
            <a:off x="1653301" y="2711232"/>
            <a:ext cx="340573" cy="339271"/>
            <a:chOff x="2085450" y="842250"/>
            <a:chExt cx="483700" cy="481850"/>
          </a:xfrm>
        </p:grpSpPr>
        <p:sp>
          <p:nvSpPr>
            <p:cNvPr id="5131" name="Google Shape;5131;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74"/>
          <p:cNvGrpSpPr/>
          <p:nvPr/>
        </p:nvGrpSpPr>
        <p:grpSpPr>
          <a:xfrm>
            <a:off x="2081868" y="2711241"/>
            <a:ext cx="339306" cy="339253"/>
            <a:chOff x="2685825" y="840375"/>
            <a:chExt cx="481900" cy="481825"/>
          </a:xfrm>
        </p:grpSpPr>
        <p:sp>
          <p:nvSpPr>
            <p:cNvPr id="5135" name="Google Shape;5135;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74"/>
          <p:cNvGrpSpPr/>
          <p:nvPr/>
        </p:nvGrpSpPr>
        <p:grpSpPr>
          <a:xfrm>
            <a:off x="2493529" y="2710924"/>
            <a:ext cx="350431" cy="339887"/>
            <a:chOff x="3270675" y="841800"/>
            <a:chExt cx="497700" cy="482725"/>
          </a:xfrm>
        </p:grpSpPr>
        <p:sp>
          <p:nvSpPr>
            <p:cNvPr id="5138" name="Google Shape;5138;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1" name="Google Shape;5141;p7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2" name="Google Shape;5142;p74"/>
          <p:cNvGrpSpPr/>
          <p:nvPr/>
        </p:nvGrpSpPr>
        <p:grpSpPr>
          <a:xfrm>
            <a:off x="3329675" y="2731783"/>
            <a:ext cx="339253" cy="298169"/>
            <a:chOff x="4467200" y="877100"/>
            <a:chExt cx="481825" cy="423475"/>
          </a:xfrm>
        </p:grpSpPr>
        <p:sp>
          <p:nvSpPr>
            <p:cNvPr id="5143" name="Google Shape;5143;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7" name="Google Shape;5147;p74"/>
          <p:cNvGrpSpPr/>
          <p:nvPr/>
        </p:nvGrpSpPr>
        <p:grpSpPr>
          <a:xfrm>
            <a:off x="3744565" y="2711232"/>
            <a:ext cx="354778" cy="339271"/>
            <a:chOff x="5045500" y="842250"/>
            <a:chExt cx="503875" cy="481850"/>
          </a:xfrm>
        </p:grpSpPr>
        <p:sp>
          <p:nvSpPr>
            <p:cNvPr id="5148" name="Google Shape;5148;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74"/>
          <p:cNvGrpSpPr/>
          <p:nvPr/>
        </p:nvGrpSpPr>
        <p:grpSpPr>
          <a:xfrm>
            <a:off x="4167413" y="2737451"/>
            <a:ext cx="336965" cy="286833"/>
            <a:chOff x="5645200" y="879425"/>
            <a:chExt cx="478575" cy="407375"/>
          </a:xfrm>
        </p:grpSpPr>
        <p:sp>
          <p:nvSpPr>
            <p:cNvPr id="5151" name="Google Shape;5151;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74"/>
          <p:cNvGrpSpPr/>
          <p:nvPr/>
        </p:nvGrpSpPr>
        <p:grpSpPr>
          <a:xfrm>
            <a:off x="4603488" y="2711241"/>
            <a:ext cx="298186" cy="339253"/>
            <a:chOff x="6264525" y="842250"/>
            <a:chExt cx="423500" cy="481825"/>
          </a:xfrm>
        </p:grpSpPr>
        <p:sp>
          <p:nvSpPr>
            <p:cNvPr id="5158" name="Google Shape;5158;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74"/>
          <p:cNvGrpSpPr/>
          <p:nvPr/>
        </p:nvGrpSpPr>
        <p:grpSpPr>
          <a:xfrm>
            <a:off x="821776" y="3125895"/>
            <a:ext cx="339253" cy="339253"/>
            <a:chOff x="900750" y="1436075"/>
            <a:chExt cx="481825" cy="481825"/>
          </a:xfrm>
        </p:grpSpPr>
        <p:sp>
          <p:nvSpPr>
            <p:cNvPr id="5166" name="Google Shape;5166;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4"/>
          <p:cNvGrpSpPr/>
          <p:nvPr/>
        </p:nvGrpSpPr>
        <p:grpSpPr>
          <a:xfrm>
            <a:off x="1239624" y="3186183"/>
            <a:ext cx="339253" cy="218676"/>
            <a:chOff x="1492675" y="1520750"/>
            <a:chExt cx="481825" cy="310575"/>
          </a:xfrm>
        </p:grpSpPr>
        <p:sp>
          <p:nvSpPr>
            <p:cNvPr id="5171" name="Google Shape;5171;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3" name="Google Shape;5173;p74"/>
          <p:cNvGrpSpPr/>
          <p:nvPr/>
        </p:nvGrpSpPr>
        <p:grpSpPr>
          <a:xfrm>
            <a:off x="1647421" y="3125877"/>
            <a:ext cx="352332" cy="339288"/>
            <a:chOff x="2071000" y="1435025"/>
            <a:chExt cx="500400" cy="481875"/>
          </a:xfrm>
        </p:grpSpPr>
        <p:sp>
          <p:nvSpPr>
            <p:cNvPr id="5174" name="Google Shape;5174;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74"/>
          <p:cNvGrpSpPr/>
          <p:nvPr/>
        </p:nvGrpSpPr>
        <p:grpSpPr>
          <a:xfrm>
            <a:off x="2075584" y="3146709"/>
            <a:ext cx="351874" cy="297623"/>
            <a:chOff x="2678350" y="1464650"/>
            <a:chExt cx="499750" cy="422700"/>
          </a:xfrm>
        </p:grpSpPr>
        <p:sp>
          <p:nvSpPr>
            <p:cNvPr id="5178" name="Google Shape;5178;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74"/>
          <p:cNvGrpSpPr/>
          <p:nvPr/>
        </p:nvGrpSpPr>
        <p:grpSpPr>
          <a:xfrm>
            <a:off x="2499118" y="3125895"/>
            <a:ext cx="339253" cy="339253"/>
            <a:chOff x="3271200" y="1435075"/>
            <a:chExt cx="481825" cy="481825"/>
          </a:xfrm>
        </p:grpSpPr>
        <p:sp>
          <p:nvSpPr>
            <p:cNvPr id="5182" name="Google Shape;5182;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4"/>
          <p:cNvGrpSpPr/>
          <p:nvPr/>
        </p:nvGrpSpPr>
        <p:grpSpPr>
          <a:xfrm>
            <a:off x="2909591" y="3125877"/>
            <a:ext cx="343442" cy="339288"/>
            <a:chOff x="3858100" y="1435075"/>
            <a:chExt cx="487775" cy="481875"/>
          </a:xfrm>
        </p:grpSpPr>
        <p:sp>
          <p:nvSpPr>
            <p:cNvPr id="5185" name="Google Shape;5185;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74"/>
          <p:cNvGrpSpPr/>
          <p:nvPr/>
        </p:nvGrpSpPr>
        <p:grpSpPr>
          <a:xfrm>
            <a:off x="3329674" y="3125895"/>
            <a:ext cx="339253" cy="339253"/>
            <a:chOff x="4456875" y="1435075"/>
            <a:chExt cx="481825" cy="481825"/>
          </a:xfrm>
        </p:grpSpPr>
        <p:sp>
          <p:nvSpPr>
            <p:cNvPr id="5191" name="Google Shape;5191;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74"/>
          <p:cNvGrpSpPr/>
          <p:nvPr/>
        </p:nvGrpSpPr>
        <p:grpSpPr>
          <a:xfrm>
            <a:off x="3750665" y="3125886"/>
            <a:ext cx="342580" cy="339271"/>
            <a:chOff x="5049725" y="1435050"/>
            <a:chExt cx="486550" cy="481850"/>
          </a:xfrm>
        </p:grpSpPr>
        <p:sp>
          <p:nvSpPr>
            <p:cNvPr id="5211" name="Google Shape;5211;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74"/>
          <p:cNvGrpSpPr/>
          <p:nvPr/>
        </p:nvGrpSpPr>
        <p:grpSpPr>
          <a:xfrm>
            <a:off x="4166216" y="3125895"/>
            <a:ext cx="339359" cy="339253"/>
            <a:chOff x="5642475" y="1435075"/>
            <a:chExt cx="481975" cy="481825"/>
          </a:xfrm>
        </p:grpSpPr>
        <p:sp>
          <p:nvSpPr>
            <p:cNvPr id="5216" name="Google Shape;5216;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74"/>
          <p:cNvGrpSpPr/>
          <p:nvPr/>
        </p:nvGrpSpPr>
        <p:grpSpPr>
          <a:xfrm>
            <a:off x="4580702" y="3125886"/>
            <a:ext cx="343759" cy="339271"/>
            <a:chOff x="6232000" y="1435050"/>
            <a:chExt cx="488225" cy="481850"/>
          </a:xfrm>
        </p:grpSpPr>
        <p:sp>
          <p:nvSpPr>
            <p:cNvPr id="5220" name="Google Shape;5220;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5" name="Google Shape;5225;p74"/>
          <p:cNvGrpSpPr/>
          <p:nvPr/>
        </p:nvGrpSpPr>
        <p:grpSpPr>
          <a:xfrm>
            <a:off x="841438" y="3539545"/>
            <a:ext cx="299929" cy="337792"/>
            <a:chOff x="924450" y="2028975"/>
            <a:chExt cx="425975" cy="479750"/>
          </a:xfrm>
        </p:grpSpPr>
        <p:sp>
          <p:nvSpPr>
            <p:cNvPr id="5226" name="Google Shape;5226;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74"/>
          <p:cNvGrpSpPr/>
          <p:nvPr/>
        </p:nvGrpSpPr>
        <p:grpSpPr>
          <a:xfrm>
            <a:off x="1653934" y="3559347"/>
            <a:ext cx="339306" cy="298186"/>
            <a:chOff x="2085450" y="2057100"/>
            <a:chExt cx="481900" cy="423500"/>
          </a:xfrm>
        </p:grpSpPr>
        <p:sp>
          <p:nvSpPr>
            <p:cNvPr id="5230" name="Google Shape;5230;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3" name="Google Shape;5233;p74"/>
          <p:cNvGrpSpPr/>
          <p:nvPr/>
        </p:nvGrpSpPr>
        <p:grpSpPr>
          <a:xfrm>
            <a:off x="2081868" y="3582592"/>
            <a:ext cx="339306" cy="251698"/>
            <a:chOff x="2678275" y="2090100"/>
            <a:chExt cx="481900" cy="357475"/>
          </a:xfrm>
        </p:grpSpPr>
        <p:sp>
          <p:nvSpPr>
            <p:cNvPr id="5234" name="Google Shape;5234;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74"/>
          <p:cNvGrpSpPr/>
          <p:nvPr/>
        </p:nvGrpSpPr>
        <p:grpSpPr>
          <a:xfrm>
            <a:off x="2559072" y="3594790"/>
            <a:ext cx="219345" cy="227301"/>
            <a:chOff x="3357325" y="2093500"/>
            <a:chExt cx="311525" cy="322825"/>
          </a:xfrm>
        </p:grpSpPr>
        <p:sp>
          <p:nvSpPr>
            <p:cNvPr id="5240" name="Google Shape;5240;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3" name="Google Shape;5243;p7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4" name="Google Shape;5244;p74"/>
          <p:cNvGrpSpPr/>
          <p:nvPr/>
        </p:nvGrpSpPr>
        <p:grpSpPr>
          <a:xfrm>
            <a:off x="3353262" y="3538814"/>
            <a:ext cx="292078" cy="339253"/>
            <a:chOff x="4492800" y="2027925"/>
            <a:chExt cx="414825" cy="481825"/>
          </a:xfrm>
        </p:grpSpPr>
        <p:sp>
          <p:nvSpPr>
            <p:cNvPr id="5245" name="Google Shape;5245;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74"/>
          <p:cNvGrpSpPr/>
          <p:nvPr/>
        </p:nvGrpSpPr>
        <p:grpSpPr>
          <a:xfrm>
            <a:off x="3752354" y="3538805"/>
            <a:ext cx="339200" cy="339271"/>
            <a:chOff x="5049725" y="2027900"/>
            <a:chExt cx="481750" cy="481850"/>
          </a:xfrm>
        </p:grpSpPr>
        <p:sp>
          <p:nvSpPr>
            <p:cNvPr id="5248" name="Google Shape;5248;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74"/>
          <p:cNvGrpSpPr/>
          <p:nvPr/>
        </p:nvGrpSpPr>
        <p:grpSpPr>
          <a:xfrm>
            <a:off x="4225950" y="3538893"/>
            <a:ext cx="219890" cy="339095"/>
            <a:chOff x="5726350" y="2028150"/>
            <a:chExt cx="312300" cy="481600"/>
          </a:xfrm>
        </p:grpSpPr>
        <p:sp>
          <p:nvSpPr>
            <p:cNvPr id="5257" name="Google Shape;5257;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0" name="Google Shape;5260;p74"/>
          <p:cNvGrpSpPr/>
          <p:nvPr/>
        </p:nvGrpSpPr>
        <p:grpSpPr>
          <a:xfrm>
            <a:off x="4586141" y="3542000"/>
            <a:ext cx="332881" cy="332881"/>
            <a:chOff x="6239925" y="2032450"/>
            <a:chExt cx="472775" cy="472775"/>
          </a:xfrm>
        </p:grpSpPr>
        <p:sp>
          <p:nvSpPr>
            <p:cNvPr id="5261" name="Google Shape;5261;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74"/>
          <p:cNvGrpSpPr/>
          <p:nvPr/>
        </p:nvGrpSpPr>
        <p:grpSpPr>
          <a:xfrm>
            <a:off x="5035233" y="2364092"/>
            <a:ext cx="334641" cy="185425"/>
            <a:chOff x="903075" y="2730000"/>
            <a:chExt cx="475275" cy="263350"/>
          </a:xfrm>
        </p:grpSpPr>
        <p:sp>
          <p:nvSpPr>
            <p:cNvPr id="5264" name="Google Shape;5264;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7" name="Google Shape;5267;p74"/>
          <p:cNvGrpSpPr/>
          <p:nvPr/>
        </p:nvGrpSpPr>
        <p:grpSpPr>
          <a:xfrm>
            <a:off x="1239624" y="3538814"/>
            <a:ext cx="339253" cy="339253"/>
            <a:chOff x="1492675" y="2027925"/>
            <a:chExt cx="481825" cy="481825"/>
          </a:xfrm>
        </p:grpSpPr>
        <p:sp>
          <p:nvSpPr>
            <p:cNvPr id="5268" name="Google Shape;5268;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74"/>
          <p:cNvGrpSpPr/>
          <p:nvPr/>
        </p:nvGrpSpPr>
        <p:grpSpPr>
          <a:xfrm>
            <a:off x="5466000" y="2287178"/>
            <a:ext cx="339253" cy="339253"/>
            <a:chOff x="1492675" y="2620775"/>
            <a:chExt cx="481825" cy="481825"/>
          </a:xfrm>
        </p:grpSpPr>
        <p:sp>
          <p:nvSpPr>
            <p:cNvPr id="5274" name="Google Shape;5274;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6" name="Google Shape;5276;p7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7" name="Google Shape;5277;p74"/>
          <p:cNvGrpSpPr/>
          <p:nvPr/>
        </p:nvGrpSpPr>
        <p:grpSpPr>
          <a:xfrm>
            <a:off x="6289754" y="2303161"/>
            <a:ext cx="333585" cy="307287"/>
            <a:chOff x="2682350" y="2643425"/>
            <a:chExt cx="473775" cy="436425"/>
          </a:xfrm>
        </p:grpSpPr>
        <p:sp>
          <p:nvSpPr>
            <p:cNvPr id="5278" name="Google Shape;5278;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74"/>
          <p:cNvGrpSpPr/>
          <p:nvPr/>
        </p:nvGrpSpPr>
        <p:grpSpPr>
          <a:xfrm>
            <a:off x="6755243" y="2287178"/>
            <a:ext cx="238531" cy="339253"/>
            <a:chOff x="3342725" y="2620775"/>
            <a:chExt cx="338775" cy="481825"/>
          </a:xfrm>
        </p:grpSpPr>
        <p:sp>
          <p:nvSpPr>
            <p:cNvPr id="5286" name="Google Shape;5286;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74"/>
          <p:cNvGrpSpPr/>
          <p:nvPr/>
        </p:nvGrpSpPr>
        <p:grpSpPr>
          <a:xfrm>
            <a:off x="7148994" y="2287178"/>
            <a:ext cx="278296" cy="339253"/>
            <a:chOff x="3907325" y="2620775"/>
            <a:chExt cx="395250" cy="481825"/>
          </a:xfrm>
        </p:grpSpPr>
        <p:sp>
          <p:nvSpPr>
            <p:cNvPr id="5290" name="Google Shape;5290;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4"/>
          <p:cNvGrpSpPr/>
          <p:nvPr/>
        </p:nvGrpSpPr>
        <p:grpSpPr>
          <a:xfrm>
            <a:off x="7542181" y="2297783"/>
            <a:ext cx="339253" cy="318042"/>
            <a:chOff x="4456875" y="2635825"/>
            <a:chExt cx="481825" cy="451700"/>
          </a:xfrm>
        </p:grpSpPr>
        <p:sp>
          <p:nvSpPr>
            <p:cNvPr id="5295" name="Google Shape;5295;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74"/>
          <p:cNvGrpSpPr/>
          <p:nvPr/>
        </p:nvGrpSpPr>
        <p:grpSpPr>
          <a:xfrm>
            <a:off x="7967105" y="2297783"/>
            <a:ext cx="339253" cy="318042"/>
            <a:chOff x="5049725" y="2635825"/>
            <a:chExt cx="481825" cy="451700"/>
          </a:xfrm>
        </p:grpSpPr>
        <p:sp>
          <p:nvSpPr>
            <p:cNvPr id="5302" name="Google Shape;5302;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4"/>
          <p:cNvGrpSpPr/>
          <p:nvPr/>
        </p:nvGrpSpPr>
        <p:grpSpPr>
          <a:xfrm>
            <a:off x="2211475" y="3952243"/>
            <a:ext cx="338566" cy="338373"/>
            <a:chOff x="5643000" y="2621375"/>
            <a:chExt cx="480850" cy="480575"/>
          </a:xfrm>
        </p:grpSpPr>
        <p:sp>
          <p:nvSpPr>
            <p:cNvPr id="5306" name="Google Shape;5306;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74"/>
          <p:cNvGrpSpPr/>
          <p:nvPr/>
        </p:nvGrpSpPr>
        <p:grpSpPr>
          <a:xfrm>
            <a:off x="4032695" y="3951803"/>
            <a:ext cx="339359" cy="339253"/>
            <a:chOff x="6235250" y="2620775"/>
            <a:chExt cx="481975" cy="481825"/>
          </a:xfrm>
        </p:grpSpPr>
        <p:sp>
          <p:nvSpPr>
            <p:cNvPr id="5314" name="Google Shape;5314;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9" name="Google Shape;5319;p7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0" name="Google Shape;5320;p74"/>
          <p:cNvGrpSpPr/>
          <p:nvPr/>
        </p:nvGrpSpPr>
        <p:grpSpPr>
          <a:xfrm>
            <a:off x="5465078" y="2711317"/>
            <a:ext cx="341101" cy="339253"/>
            <a:chOff x="1535000" y="3223325"/>
            <a:chExt cx="484450" cy="481825"/>
          </a:xfrm>
        </p:grpSpPr>
        <p:sp>
          <p:nvSpPr>
            <p:cNvPr id="5321" name="Google Shape;5321;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74"/>
          <p:cNvGrpSpPr/>
          <p:nvPr/>
        </p:nvGrpSpPr>
        <p:grpSpPr>
          <a:xfrm>
            <a:off x="5872645" y="2746618"/>
            <a:ext cx="339253" cy="268649"/>
            <a:chOff x="2085525" y="3263750"/>
            <a:chExt cx="481825" cy="381550"/>
          </a:xfrm>
        </p:grpSpPr>
        <p:sp>
          <p:nvSpPr>
            <p:cNvPr id="5325" name="Google Shape;5325;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7" name="Google Shape;5327;p7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8" name="Google Shape;5328;p74"/>
          <p:cNvGrpSpPr/>
          <p:nvPr/>
        </p:nvGrpSpPr>
        <p:grpSpPr>
          <a:xfrm>
            <a:off x="6704407" y="2711308"/>
            <a:ext cx="340204" cy="339271"/>
            <a:chOff x="3270450" y="3213625"/>
            <a:chExt cx="483175" cy="481850"/>
          </a:xfrm>
        </p:grpSpPr>
        <p:sp>
          <p:nvSpPr>
            <p:cNvPr id="5329" name="Google Shape;5329;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1" name="Google Shape;5331;p74"/>
          <p:cNvGrpSpPr/>
          <p:nvPr/>
        </p:nvGrpSpPr>
        <p:grpSpPr>
          <a:xfrm>
            <a:off x="7203676" y="2711317"/>
            <a:ext cx="168931" cy="339253"/>
            <a:chOff x="3984950" y="3213600"/>
            <a:chExt cx="239925" cy="481825"/>
          </a:xfrm>
        </p:grpSpPr>
        <p:sp>
          <p:nvSpPr>
            <p:cNvPr id="5332" name="Google Shape;5332;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4" name="Google Shape;5334;p7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6" name="Google Shape;5336;p74"/>
          <p:cNvGrpSpPr/>
          <p:nvPr/>
        </p:nvGrpSpPr>
        <p:grpSpPr>
          <a:xfrm>
            <a:off x="1736111" y="3981487"/>
            <a:ext cx="355218" cy="279880"/>
            <a:chOff x="5629975" y="3255775"/>
            <a:chExt cx="504500" cy="397500"/>
          </a:xfrm>
        </p:grpSpPr>
        <p:sp>
          <p:nvSpPr>
            <p:cNvPr id="5337" name="Google Shape;5337;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74"/>
          <p:cNvGrpSpPr/>
          <p:nvPr/>
        </p:nvGrpSpPr>
        <p:grpSpPr>
          <a:xfrm>
            <a:off x="3572294" y="3981593"/>
            <a:ext cx="340256" cy="279669"/>
            <a:chOff x="6234950" y="3255925"/>
            <a:chExt cx="483250" cy="397200"/>
          </a:xfrm>
        </p:grpSpPr>
        <p:sp>
          <p:nvSpPr>
            <p:cNvPr id="5343" name="Google Shape;5343;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74"/>
          <p:cNvGrpSpPr/>
          <p:nvPr/>
        </p:nvGrpSpPr>
        <p:grpSpPr>
          <a:xfrm>
            <a:off x="5043532" y="3125970"/>
            <a:ext cx="318042" cy="339253"/>
            <a:chOff x="914900" y="3806450"/>
            <a:chExt cx="451700" cy="481825"/>
          </a:xfrm>
        </p:grpSpPr>
        <p:sp>
          <p:nvSpPr>
            <p:cNvPr id="5350" name="Google Shape;5350;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5" name="Google Shape;5355;p74"/>
          <p:cNvGrpSpPr/>
          <p:nvPr/>
        </p:nvGrpSpPr>
        <p:grpSpPr>
          <a:xfrm>
            <a:off x="5462454" y="3125785"/>
            <a:ext cx="346347" cy="339623"/>
            <a:chOff x="1490050" y="3805975"/>
            <a:chExt cx="491900" cy="482350"/>
          </a:xfrm>
        </p:grpSpPr>
        <p:sp>
          <p:nvSpPr>
            <p:cNvPr id="5356" name="Google Shape;5356;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74"/>
          <p:cNvGrpSpPr/>
          <p:nvPr/>
        </p:nvGrpSpPr>
        <p:grpSpPr>
          <a:xfrm>
            <a:off x="5886322" y="3125970"/>
            <a:ext cx="311899" cy="339253"/>
            <a:chOff x="2104275" y="3806450"/>
            <a:chExt cx="442975" cy="481825"/>
          </a:xfrm>
        </p:grpSpPr>
        <p:sp>
          <p:nvSpPr>
            <p:cNvPr id="5361" name="Google Shape;5361;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74"/>
          <p:cNvGrpSpPr/>
          <p:nvPr/>
        </p:nvGrpSpPr>
        <p:grpSpPr>
          <a:xfrm>
            <a:off x="6309839" y="3125970"/>
            <a:ext cx="293416" cy="339253"/>
            <a:chOff x="2710875" y="3806450"/>
            <a:chExt cx="416725" cy="481825"/>
          </a:xfrm>
        </p:grpSpPr>
        <p:sp>
          <p:nvSpPr>
            <p:cNvPr id="5364" name="Google Shape;5364;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74"/>
          <p:cNvGrpSpPr/>
          <p:nvPr/>
        </p:nvGrpSpPr>
        <p:grpSpPr>
          <a:xfrm>
            <a:off x="6704883" y="3166412"/>
            <a:ext cx="339253" cy="258369"/>
            <a:chOff x="3271200" y="3863875"/>
            <a:chExt cx="481825" cy="366950"/>
          </a:xfrm>
        </p:grpSpPr>
        <p:sp>
          <p:nvSpPr>
            <p:cNvPr id="5367" name="Google Shape;5367;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74"/>
          <p:cNvGrpSpPr/>
          <p:nvPr/>
        </p:nvGrpSpPr>
        <p:grpSpPr>
          <a:xfrm>
            <a:off x="7140377" y="3126199"/>
            <a:ext cx="295528" cy="338795"/>
            <a:chOff x="3895050" y="3806775"/>
            <a:chExt cx="419725" cy="481175"/>
          </a:xfrm>
        </p:grpSpPr>
        <p:sp>
          <p:nvSpPr>
            <p:cNvPr id="5370" name="Google Shape;5370;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74"/>
          <p:cNvGrpSpPr/>
          <p:nvPr/>
        </p:nvGrpSpPr>
        <p:grpSpPr>
          <a:xfrm>
            <a:off x="7543659" y="3125979"/>
            <a:ext cx="336296" cy="339235"/>
            <a:chOff x="4464775" y="3806475"/>
            <a:chExt cx="477625" cy="481800"/>
          </a:xfrm>
        </p:grpSpPr>
        <p:sp>
          <p:nvSpPr>
            <p:cNvPr id="5373" name="Google Shape;5373;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74"/>
          <p:cNvGrpSpPr/>
          <p:nvPr/>
        </p:nvGrpSpPr>
        <p:grpSpPr>
          <a:xfrm>
            <a:off x="7967105" y="3125970"/>
            <a:ext cx="339253" cy="339253"/>
            <a:chOff x="5049725" y="3806450"/>
            <a:chExt cx="481825" cy="481825"/>
          </a:xfrm>
        </p:grpSpPr>
        <p:sp>
          <p:nvSpPr>
            <p:cNvPr id="5380" name="Google Shape;5380;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74"/>
          <p:cNvGrpSpPr/>
          <p:nvPr/>
        </p:nvGrpSpPr>
        <p:grpSpPr>
          <a:xfrm>
            <a:off x="1276714" y="3951798"/>
            <a:ext cx="339253" cy="339253"/>
            <a:chOff x="5651375" y="3806450"/>
            <a:chExt cx="481825" cy="481825"/>
          </a:xfrm>
        </p:grpSpPr>
        <p:sp>
          <p:nvSpPr>
            <p:cNvPr id="5384" name="Google Shape;5384;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74"/>
          <p:cNvGrpSpPr/>
          <p:nvPr/>
        </p:nvGrpSpPr>
        <p:grpSpPr>
          <a:xfrm>
            <a:off x="3153646" y="3953787"/>
            <a:ext cx="298503" cy="335275"/>
            <a:chOff x="6264300" y="3809300"/>
            <a:chExt cx="423950" cy="476175"/>
          </a:xfrm>
        </p:grpSpPr>
        <p:sp>
          <p:nvSpPr>
            <p:cNvPr id="5389" name="Google Shape;5389;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74"/>
          <p:cNvGrpSpPr/>
          <p:nvPr/>
        </p:nvGrpSpPr>
        <p:grpSpPr>
          <a:xfrm>
            <a:off x="5032267" y="3538881"/>
            <a:ext cx="340573" cy="339271"/>
            <a:chOff x="898875" y="4399275"/>
            <a:chExt cx="483700" cy="481850"/>
          </a:xfrm>
        </p:grpSpPr>
        <p:sp>
          <p:nvSpPr>
            <p:cNvPr id="5393" name="Google Shape;5393;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74"/>
          <p:cNvGrpSpPr/>
          <p:nvPr/>
        </p:nvGrpSpPr>
        <p:grpSpPr>
          <a:xfrm>
            <a:off x="5466000" y="3554133"/>
            <a:ext cx="339253" cy="308765"/>
            <a:chOff x="1492675" y="4420975"/>
            <a:chExt cx="481825" cy="438525"/>
          </a:xfrm>
        </p:grpSpPr>
        <p:sp>
          <p:nvSpPr>
            <p:cNvPr id="5402" name="Google Shape;5402;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7" name="Google Shape;5407;p74"/>
          <p:cNvGrpSpPr/>
          <p:nvPr/>
        </p:nvGrpSpPr>
        <p:grpSpPr>
          <a:xfrm>
            <a:off x="5870982" y="3539558"/>
            <a:ext cx="342580" cy="337915"/>
            <a:chOff x="2084100" y="4400250"/>
            <a:chExt cx="486550" cy="479925"/>
          </a:xfrm>
        </p:grpSpPr>
        <p:sp>
          <p:nvSpPr>
            <p:cNvPr id="5408" name="Google Shape;5408;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4" name="Google Shape;5414;p74"/>
          <p:cNvGrpSpPr/>
          <p:nvPr/>
        </p:nvGrpSpPr>
        <p:grpSpPr>
          <a:xfrm>
            <a:off x="6307462" y="3538907"/>
            <a:ext cx="298169" cy="339218"/>
            <a:chOff x="2707950" y="4399325"/>
            <a:chExt cx="423475" cy="481775"/>
          </a:xfrm>
        </p:grpSpPr>
        <p:sp>
          <p:nvSpPr>
            <p:cNvPr id="5415" name="Google Shape;5415;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4"/>
          <p:cNvGrpSpPr/>
          <p:nvPr/>
        </p:nvGrpSpPr>
        <p:grpSpPr>
          <a:xfrm>
            <a:off x="6736981" y="3538881"/>
            <a:ext cx="275057" cy="339271"/>
            <a:chOff x="3330525" y="4399275"/>
            <a:chExt cx="390650" cy="481850"/>
          </a:xfrm>
        </p:grpSpPr>
        <p:sp>
          <p:nvSpPr>
            <p:cNvPr id="5428" name="Google Shape;5428;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74"/>
          <p:cNvGrpSpPr/>
          <p:nvPr/>
        </p:nvGrpSpPr>
        <p:grpSpPr>
          <a:xfrm>
            <a:off x="7161510" y="3538890"/>
            <a:ext cx="253265" cy="339253"/>
            <a:chOff x="3938800" y="4399275"/>
            <a:chExt cx="359700" cy="481825"/>
          </a:xfrm>
        </p:grpSpPr>
        <p:sp>
          <p:nvSpPr>
            <p:cNvPr id="5436" name="Google Shape;5436;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4"/>
          <p:cNvGrpSpPr/>
          <p:nvPr/>
        </p:nvGrpSpPr>
        <p:grpSpPr>
          <a:xfrm>
            <a:off x="7632288" y="3538890"/>
            <a:ext cx="159039" cy="339253"/>
            <a:chOff x="4584850" y="4399275"/>
            <a:chExt cx="225875" cy="481825"/>
          </a:xfrm>
        </p:grpSpPr>
        <p:sp>
          <p:nvSpPr>
            <p:cNvPr id="5442" name="Google Shape;5442;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4" name="Google Shape;5444;p7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5" name="Google Shape;5445;p74"/>
          <p:cNvGrpSpPr/>
          <p:nvPr/>
        </p:nvGrpSpPr>
        <p:grpSpPr>
          <a:xfrm>
            <a:off x="817316" y="3951795"/>
            <a:ext cx="339253" cy="339253"/>
            <a:chOff x="5642550" y="4399275"/>
            <a:chExt cx="481825" cy="481825"/>
          </a:xfrm>
        </p:grpSpPr>
        <p:sp>
          <p:nvSpPr>
            <p:cNvPr id="5446" name="Google Shape;5446;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8" name="Google Shape;5448;p74"/>
          <p:cNvGrpSpPr/>
          <p:nvPr/>
        </p:nvGrpSpPr>
        <p:grpSpPr>
          <a:xfrm>
            <a:off x="2670186" y="3963703"/>
            <a:ext cx="363316" cy="315437"/>
            <a:chOff x="6218300" y="4416175"/>
            <a:chExt cx="516000" cy="448000"/>
          </a:xfrm>
        </p:grpSpPr>
        <p:sp>
          <p:nvSpPr>
            <p:cNvPr id="5449" name="Google Shape;5449;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2" name="Google Shape;5452;p74"/>
          <p:cNvGrpSpPr/>
          <p:nvPr/>
        </p:nvGrpSpPr>
        <p:grpSpPr>
          <a:xfrm>
            <a:off x="5870391" y="3951792"/>
            <a:ext cx="339253" cy="339253"/>
            <a:chOff x="899850" y="4992125"/>
            <a:chExt cx="481825" cy="481825"/>
          </a:xfrm>
        </p:grpSpPr>
        <p:sp>
          <p:nvSpPr>
            <p:cNvPr id="5453" name="Google Shape;5453;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4"/>
          <p:cNvGrpSpPr/>
          <p:nvPr/>
        </p:nvGrpSpPr>
        <p:grpSpPr>
          <a:xfrm>
            <a:off x="5410993" y="3951792"/>
            <a:ext cx="339253" cy="339253"/>
            <a:chOff x="1492675" y="4992125"/>
            <a:chExt cx="481825" cy="481825"/>
          </a:xfrm>
        </p:grpSpPr>
        <p:sp>
          <p:nvSpPr>
            <p:cNvPr id="5457" name="Google Shape;5457;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4"/>
          <p:cNvGrpSpPr/>
          <p:nvPr/>
        </p:nvGrpSpPr>
        <p:grpSpPr>
          <a:xfrm>
            <a:off x="4951595" y="3951792"/>
            <a:ext cx="339253" cy="339253"/>
            <a:chOff x="2085525" y="4992125"/>
            <a:chExt cx="481825" cy="481825"/>
          </a:xfrm>
        </p:grpSpPr>
        <p:sp>
          <p:nvSpPr>
            <p:cNvPr id="5460" name="Google Shape;5460;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74"/>
          <p:cNvGrpSpPr/>
          <p:nvPr/>
        </p:nvGrpSpPr>
        <p:grpSpPr>
          <a:xfrm>
            <a:off x="6789344" y="3951792"/>
            <a:ext cx="339253" cy="339253"/>
            <a:chOff x="2678350" y="4992125"/>
            <a:chExt cx="481825" cy="481825"/>
          </a:xfrm>
        </p:grpSpPr>
        <p:sp>
          <p:nvSpPr>
            <p:cNvPr id="5463" name="Google Shape;5463;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4"/>
          <p:cNvGrpSpPr/>
          <p:nvPr/>
        </p:nvGrpSpPr>
        <p:grpSpPr>
          <a:xfrm>
            <a:off x="4492198" y="3951792"/>
            <a:ext cx="339253" cy="339253"/>
            <a:chOff x="3271200" y="4992125"/>
            <a:chExt cx="481825" cy="481825"/>
          </a:xfrm>
        </p:grpSpPr>
        <p:sp>
          <p:nvSpPr>
            <p:cNvPr id="5467" name="Google Shape;5467;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74"/>
          <p:cNvGrpSpPr/>
          <p:nvPr/>
        </p:nvGrpSpPr>
        <p:grpSpPr>
          <a:xfrm>
            <a:off x="6329788" y="3952813"/>
            <a:ext cx="339411" cy="337211"/>
            <a:chOff x="5049575" y="4993600"/>
            <a:chExt cx="482050" cy="478925"/>
          </a:xfrm>
        </p:grpSpPr>
        <p:sp>
          <p:nvSpPr>
            <p:cNvPr id="5471" name="Google Shape;5471;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5" name="Google Shape;5475;p7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76" name="Google Shape;547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77" name="Google Shape;5477;p74"/>
          <p:cNvGrpSpPr/>
          <p:nvPr/>
        </p:nvGrpSpPr>
        <p:grpSpPr>
          <a:xfrm>
            <a:off x="7248742" y="3975375"/>
            <a:ext cx="195300" cy="343772"/>
            <a:chOff x="3999225" y="4364775"/>
            <a:chExt cx="195300" cy="343772"/>
          </a:xfrm>
        </p:grpSpPr>
        <p:grpSp>
          <p:nvGrpSpPr>
            <p:cNvPr id="5478" name="Google Shape;5478;p74"/>
            <p:cNvGrpSpPr/>
            <p:nvPr/>
          </p:nvGrpSpPr>
          <p:grpSpPr>
            <a:xfrm>
              <a:off x="4048568" y="4562577"/>
              <a:ext cx="97317" cy="145970"/>
              <a:chOff x="1529575" y="2222650"/>
              <a:chExt cx="203125" cy="304675"/>
            </a:xfrm>
          </p:grpSpPr>
          <p:sp>
            <p:nvSpPr>
              <p:cNvPr id="5479" name="Google Shape;5479;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4"/>
            <p:cNvGrpSpPr/>
            <p:nvPr/>
          </p:nvGrpSpPr>
          <p:grpSpPr>
            <a:xfrm>
              <a:off x="3999225" y="4364775"/>
              <a:ext cx="195300" cy="195300"/>
              <a:chOff x="3999225" y="4364775"/>
              <a:chExt cx="195300" cy="195300"/>
            </a:xfrm>
          </p:grpSpPr>
          <p:sp>
            <p:nvSpPr>
              <p:cNvPr id="5482" name="Google Shape;5482;p7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74"/>
          <p:cNvGrpSpPr/>
          <p:nvPr/>
        </p:nvGrpSpPr>
        <p:grpSpPr>
          <a:xfrm>
            <a:off x="7564186" y="3991627"/>
            <a:ext cx="277088" cy="259611"/>
            <a:chOff x="4335888" y="4398114"/>
            <a:chExt cx="277088" cy="259611"/>
          </a:xfrm>
        </p:grpSpPr>
        <p:grpSp>
          <p:nvGrpSpPr>
            <p:cNvPr id="5485" name="Google Shape;5485;p74"/>
            <p:cNvGrpSpPr/>
            <p:nvPr/>
          </p:nvGrpSpPr>
          <p:grpSpPr>
            <a:xfrm>
              <a:off x="4335888" y="4462425"/>
              <a:ext cx="195300" cy="195300"/>
              <a:chOff x="4335888" y="4462425"/>
              <a:chExt cx="195300" cy="195300"/>
            </a:xfrm>
          </p:grpSpPr>
          <p:sp>
            <p:nvSpPr>
              <p:cNvPr id="5486" name="Google Shape;5486;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4"/>
            <p:cNvGrpSpPr/>
            <p:nvPr/>
          </p:nvGrpSpPr>
          <p:grpSpPr>
            <a:xfrm>
              <a:off x="4509813" y="4398114"/>
              <a:ext cx="103162" cy="103198"/>
              <a:chOff x="2277975" y="2021700"/>
              <a:chExt cx="215325" cy="215400"/>
            </a:xfrm>
          </p:grpSpPr>
          <p:sp>
            <p:nvSpPr>
              <p:cNvPr id="5489" name="Google Shape;5489;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1" name="Google Shape;5491;p74"/>
          <p:cNvGrpSpPr/>
          <p:nvPr/>
        </p:nvGrpSpPr>
        <p:grpSpPr>
          <a:xfrm>
            <a:off x="7961419" y="4049613"/>
            <a:ext cx="392275" cy="195300"/>
            <a:chOff x="4752588" y="4440200"/>
            <a:chExt cx="392275" cy="195300"/>
          </a:xfrm>
        </p:grpSpPr>
        <p:grpSp>
          <p:nvGrpSpPr>
            <p:cNvPr id="5492" name="Google Shape;5492;p74"/>
            <p:cNvGrpSpPr/>
            <p:nvPr/>
          </p:nvGrpSpPr>
          <p:grpSpPr>
            <a:xfrm>
              <a:off x="4950384" y="4469728"/>
              <a:ext cx="194479" cy="136244"/>
              <a:chOff x="3163375" y="2175125"/>
              <a:chExt cx="405925" cy="284375"/>
            </a:xfrm>
          </p:grpSpPr>
          <p:sp>
            <p:nvSpPr>
              <p:cNvPr id="5493" name="Google Shape;5493;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4"/>
            <p:cNvGrpSpPr/>
            <p:nvPr/>
          </p:nvGrpSpPr>
          <p:grpSpPr>
            <a:xfrm>
              <a:off x="4752588" y="4440200"/>
              <a:ext cx="195300" cy="195300"/>
              <a:chOff x="4335888" y="4462425"/>
              <a:chExt cx="195300" cy="195300"/>
            </a:xfrm>
          </p:grpSpPr>
          <p:sp>
            <p:nvSpPr>
              <p:cNvPr id="5497" name="Google Shape;5497;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02"/>
        <p:cNvGrpSpPr/>
        <p:nvPr/>
      </p:nvGrpSpPr>
      <p:grpSpPr>
        <a:xfrm>
          <a:off x="0" y="0"/>
          <a:ext cx="0" cy="0"/>
          <a:chOff x="0" y="0"/>
          <a:chExt cx="0" cy="0"/>
        </a:xfrm>
      </p:grpSpPr>
      <p:grpSp>
        <p:nvGrpSpPr>
          <p:cNvPr id="5503" name="Google Shape;5503;p75"/>
          <p:cNvGrpSpPr/>
          <p:nvPr/>
        </p:nvGrpSpPr>
        <p:grpSpPr>
          <a:xfrm>
            <a:off x="856199" y="1311179"/>
            <a:ext cx="322099" cy="370529"/>
            <a:chOff x="-42971725" y="3217825"/>
            <a:chExt cx="275675" cy="317125"/>
          </a:xfrm>
        </p:grpSpPr>
        <p:sp>
          <p:nvSpPr>
            <p:cNvPr id="5504" name="Google Shape;5504;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828113" y="1779835"/>
            <a:ext cx="378270" cy="337551"/>
            <a:chOff x="-42996150" y="3612600"/>
            <a:chExt cx="323750" cy="288900"/>
          </a:xfrm>
        </p:grpSpPr>
        <p:sp>
          <p:nvSpPr>
            <p:cNvPr id="5508" name="Google Shape;5508;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5"/>
          <p:cNvGrpSpPr/>
          <p:nvPr/>
        </p:nvGrpSpPr>
        <p:grpSpPr>
          <a:xfrm>
            <a:off x="830874" y="2189205"/>
            <a:ext cx="372749" cy="370909"/>
            <a:chOff x="-42994575" y="3950300"/>
            <a:chExt cx="319025" cy="317450"/>
          </a:xfrm>
        </p:grpSpPr>
        <p:sp>
          <p:nvSpPr>
            <p:cNvPr id="5512" name="Google Shape;5512;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5"/>
          <p:cNvGrpSpPr/>
          <p:nvPr/>
        </p:nvGrpSpPr>
        <p:grpSpPr>
          <a:xfrm>
            <a:off x="2984269" y="1336037"/>
            <a:ext cx="371785" cy="370879"/>
            <a:chOff x="-41111350" y="3239100"/>
            <a:chExt cx="318200" cy="317425"/>
          </a:xfrm>
        </p:grpSpPr>
        <p:sp>
          <p:nvSpPr>
            <p:cNvPr id="5516" name="Google Shape;5516;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5"/>
          <p:cNvGrpSpPr/>
          <p:nvPr/>
        </p:nvGrpSpPr>
        <p:grpSpPr>
          <a:xfrm>
            <a:off x="2980588" y="1771568"/>
            <a:ext cx="379146" cy="370967"/>
            <a:chOff x="-41117650" y="3605525"/>
            <a:chExt cx="324500" cy="317500"/>
          </a:xfrm>
        </p:grpSpPr>
        <p:sp>
          <p:nvSpPr>
            <p:cNvPr id="5521" name="Google Shape;5521;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7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5" name="Google Shape;5525;p75"/>
          <p:cNvGrpSpPr/>
          <p:nvPr/>
        </p:nvGrpSpPr>
        <p:grpSpPr>
          <a:xfrm>
            <a:off x="1806843" y="2663092"/>
            <a:ext cx="216271" cy="371814"/>
            <a:chOff x="-39205300" y="3220175"/>
            <a:chExt cx="185100" cy="318225"/>
          </a:xfrm>
        </p:grpSpPr>
        <p:sp>
          <p:nvSpPr>
            <p:cNvPr id="5526" name="Google Shape;5526;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5"/>
          <p:cNvGrpSpPr/>
          <p:nvPr/>
        </p:nvGrpSpPr>
        <p:grpSpPr>
          <a:xfrm>
            <a:off x="1772370" y="3123163"/>
            <a:ext cx="300016" cy="369273"/>
            <a:chOff x="-39248625" y="3588600"/>
            <a:chExt cx="256775" cy="316050"/>
          </a:xfrm>
        </p:grpSpPr>
        <p:sp>
          <p:nvSpPr>
            <p:cNvPr id="5529" name="Google Shape;5529;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7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75"/>
          <p:cNvGrpSpPr/>
          <p:nvPr/>
        </p:nvGrpSpPr>
        <p:grpSpPr>
          <a:xfrm>
            <a:off x="1223084" y="1311179"/>
            <a:ext cx="429504" cy="370879"/>
            <a:chOff x="-42651700" y="3217825"/>
            <a:chExt cx="367600" cy="317425"/>
          </a:xfrm>
        </p:grpSpPr>
        <p:sp>
          <p:nvSpPr>
            <p:cNvPr id="5534" name="Google Shape;5534;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5"/>
          <p:cNvGrpSpPr/>
          <p:nvPr/>
        </p:nvGrpSpPr>
        <p:grpSpPr>
          <a:xfrm>
            <a:off x="1258516" y="1750829"/>
            <a:ext cx="358640" cy="363226"/>
            <a:chOff x="-42617300" y="3587775"/>
            <a:chExt cx="306950" cy="310875"/>
          </a:xfrm>
        </p:grpSpPr>
        <p:sp>
          <p:nvSpPr>
            <p:cNvPr id="5539" name="Google Shape;5539;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1" name="Google Shape;5541;p7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2" name="Google Shape;5542;p75"/>
          <p:cNvGrpSpPr/>
          <p:nvPr/>
        </p:nvGrpSpPr>
        <p:grpSpPr>
          <a:xfrm>
            <a:off x="3430343" y="1335569"/>
            <a:ext cx="376926" cy="370324"/>
            <a:chOff x="-40748275" y="3238700"/>
            <a:chExt cx="322600" cy="316950"/>
          </a:xfrm>
        </p:grpSpPr>
        <p:sp>
          <p:nvSpPr>
            <p:cNvPr id="5543" name="Google Shape;5543;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5"/>
          <p:cNvGrpSpPr/>
          <p:nvPr/>
        </p:nvGrpSpPr>
        <p:grpSpPr>
          <a:xfrm>
            <a:off x="3432899" y="1803553"/>
            <a:ext cx="371814" cy="338690"/>
            <a:chOff x="-40745125" y="3632900"/>
            <a:chExt cx="318225" cy="289875"/>
          </a:xfrm>
        </p:grpSpPr>
        <p:sp>
          <p:nvSpPr>
            <p:cNvPr id="5550" name="Google Shape;5550;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5"/>
          <p:cNvGrpSpPr/>
          <p:nvPr/>
        </p:nvGrpSpPr>
        <p:grpSpPr>
          <a:xfrm>
            <a:off x="3437047" y="2214764"/>
            <a:ext cx="363518" cy="370178"/>
            <a:chOff x="-40742750" y="3972175"/>
            <a:chExt cx="311125" cy="316825"/>
          </a:xfrm>
        </p:grpSpPr>
        <p:sp>
          <p:nvSpPr>
            <p:cNvPr id="5558" name="Google Shape;5558;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5"/>
          <p:cNvGrpSpPr/>
          <p:nvPr/>
        </p:nvGrpSpPr>
        <p:grpSpPr>
          <a:xfrm>
            <a:off x="2219708" y="2664932"/>
            <a:ext cx="266892" cy="369974"/>
            <a:chOff x="-38860325" y="3221750"/>
            <a:chExt cx="228425" cy="316650"/>
          </a:xfrm>
        </p:grpSpPr>
        <p:sp>
          <p:nvSpPr>
            <p:cNvPr id="5561" name="Google Shape;5561;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5"/>
          <p:cNvGrpSpPr/>
          <p:nvPr/>
        </p:nvGrpSpPr>
        <p:grpSpPr>
          <a:xfrm>
            <a:off x="2170515" y="3126989"/>
            <a:ext cx="380081" cy="367111"/>
            <a:chOff x="-38905225" y="3591875"/>
            <a:chExt cx="325300" cy="314200"/>
          </a:xfrm>
        </p:grpSpPr>
        <p:sp>
          <p:nvSpPr>
            <p:cNvPr id="5566" name="Google Shape;5566;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9" name="Google Shape;5569;p7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0" name="Google Shape;5570;p75"/>
          <p:cNvGrpSpPr/>
          <p:nvPr/>
        </p:nvGrpSpPr>
        <p:grpSpPr>
          <a:xfrm>
            <a:off x="3977265" y="3112069"/>
            <a:ext cx="290815" cy="369740"/>
            <a:chOff x="-37370925" y="3579105"/>
            <a:chExt cx="248900" cy="316450"/>
          </a:xfrm>
        </p:grpSpPr>
        <p:sp>
          <p:nvSpPr>
            <p:cNvPr id="5571" name="Google Shape;5571;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7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5" name="Google Shape;5575;p75"/>
          <p:cNvGrpSpPr/>
          <p:nvPr/>
        </p:nvGrpSpPr>
        <p:grpSpPr>
          <a:xfrm>
            <a:off x="1670640" y="2190140"/>
            <a:ext cx="371814" cy="369974"/>
            <a:chOff x="-42259725" y="3951100"/>
            <a:chExt cx="318225" cy="316650"/>
          </a:xfrm>
        </p:grpSpPr>
        <p:sp>
          <p:nvSpPr>
            <p:cNvPr id="5576" name="Google Shape;5576;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5"/>
          <p:cNvGrpSpPr/>
          <p:nvPr/>
        </p:nvGrpSpPr>
        <p:grpSpPr>
          <a:xfrm>
            <a:off x="3869002" y="1369161"/>
            <a:ext cx="370879" cy="337755"/>
            <a:chOff x="-40378075" y="3267450"/>
            <a:chExt cx="317425" cy="289075"/>
          </a:xfrm>
        </p:grpSpPr>
        <p:sp>
          <p:nvSpPr>
            <p:cNvPr id="5579" name="Google Shape;5579;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5"/>
          <p:cNvGrpSpPr/>
          <p:nvPr/>
        </p:nvGrpSpPr>
        <p:grpSpPr>
          <a:xfrm>
            <a:off x="3872668" y="1770429"/>
            <a:ext cx="363548" cy="369974"/>
            <a:chOff x="-40372575" y="3604550"/>
            <a:chExt cx="311150" cy="316650"/>
          </a:xfrm>
        </p:grpSpPr>
        <p:sp>
          <p:nvSpPr>
            <p:cNvPr id="5584" name="Google Shape;5584;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7" name="Google Shape;5587;p7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8" name="Google Shape;5588;p75"/>
          <p:cNvGrpSpPr/>
          <p:nvPr/>
        </p:nvGrpSpPr>
        <p:grpSpPr>
          <a:xfrm>
            <a:off x="2596617" y="2663092"/>
            <a:ext cx="399038" cy="372165"/>
            <a:chOff x="-38542250" y="3220175"/>
            <a:chExt cx="341525" cy="318525"/>
          </a:xfrm>
        </p:grpSpPr>
        <p:sp>
          <p:nvSpPr>
            <p:cNvPr id="5589" name="Google Shape;5589;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5"/>
          <p:cNvGrpSpPr/>
          <p:nvPr/>
        </p:nvGrpSpPr>
        <p:grpSpPr>
          <a:xfrm>
            <a:off x="2618549" y="3122462"/>
            <a:ext cx="369974" cy="369068"/>
            <a:chOff x="-38537400" y="3588000"/>
            <a:chExt cx="316650" cy="315875"/>
          </a:xfrm>
        </p:grpSpPr>
        <p:sp>
          <p:nvSpPr>
            <p:cNvPr id="5593" name="Google Shape;5593;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5"/>
          <p:cNvGrpSpPr/>
          <p:nvPr/>
        </p:nvGrpSpPr>
        <p:grpSpPr>
          <a:xfrm>
            <a:off x="2617629" y="3579991"/>
            <a:ext cx="371814" cy="369974"/>
            <a:chOff x="-38538975" y="3954250"/>
            <a:chExt cx="318225" cy="316650"/>
          </a:xfrm>
        </p:grpSpPr>
        <p:sp>
          <p:nvSpPr>
            <p:cNvPr id="5598" name="Google Shape;5598;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3934941" y="3574918"/>
            <a:ext cx="375465" cy="371814"/>
            <a:chOff x="-37385100" y="3949908"/>
            <a:chExt cx="321350" cy="318225"/>
          </a:xfrm>
        </p:grpSpPr>
        <p:sp>
          <p:nvSpPr>
            <p:cNvPr id="5601" name="Google Shape;5601;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5"/>
          <p:cNvGrpSpPr/>
          <p:nvPr/>
        </p:nvGrpSpPr>
        <p:grpSpPr>
          <a:xfrm>
            <a:off x="2110600" y="1310478"/>
            <a:ext cx="370909" cy="370675"/>
            <a:chOff x="-41895050" y="3217225"/>
            <a:chExt cx="317450" cy="317250"/>
          </a:xfrm>
        </p:grpSpPr>
        <p:sp>
          <p:nvSpPr>
            <p:cNvPr id="5604" name="Google Shape;5604;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75"/>
          <p:cNvGrpSpPr/>
          <p:nvPr/>
        </p:nvGrpSpPr>
        <p:grpSpPr>
          <a:xfrm>
            <a:off x="2110148" y="1747412"/>
            <a:ext cx="371814" cy="369974"/>
            <a:chOff x="-41893475" y="3584850"/>
            <a:chExt cx="318225" cy="316650"/>
          </a:xfrm>
        </p:grpSpPr>
        <p:sp>
          <p:nvSpPr>
            <p:cNvPr id="5610" name="Google Shape;5610;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7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75"/>
          <p:cNvGrpSpPr/>
          <p:nvPr/>
        </p:nvGrpSpPr>
        <p:grpSpPr>
          <a:xfrm>
            <a:off x="880176" y="3142704"/>
            <a:ext cx="337522" cy="370909"/>
            <a:chOff x="-39998250" y="3605325"/>
            <a:chExt cx="288875" cy="317450"/>
          </a:xfrm>
        </p:grpSpPr>
        <p:sp>
          <p:nvSpPr>
            <p:cNvPr id="5617" name="Google Shape;5617;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5"/>
          <p:cNvGrpSpPr/>
          <p:nvPr/>
        </p:nvGrpSpPr>
        <p:grpSpPr>
          <a:xfrm>
            <a:off x="863950" y="3601168"/>
            <a:ext cx="369974" cy="369945"/>
            <a:chOff x="-40011050" y="3972375"/>
            <a:chExt cx="316650" cy="316625"/>
          </a:xfrm>
        </p:grpSpPr>
        <p:sp>
          <p:nvSpPr>
            <p:cNvPr id="5620" name="Google Shape;5620;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5"/>
          <p:cNvGrpSpPr/>
          <p:nvPr/>
        </p:nvGrpSpPr>
        <p:grpSpPr>
          <a:xfrm>
            <a:off x="3095881" y="2665867"/>
            <a:ext cx="266921" cy="369039"/>
            <a:chOff x="-38129425" y="3222550"/>
            <a:chExt cx="228450" cy="315850"/>
          </a:xfrm>
        </p:grpSpPr>
        <p:sp>
          <p:nvSpPr>
            <p:cNvPr id="5623" name="Google Shape;5623;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5"/>
          <p:cNvGrpSpPr/>
          <p:nvPr/>
        </p:nvGrpSpPr>
        <p:grpSpPr>
          <a:xfrm>
            <a:off x="3050850" y="3122462"/>
            <a:ext cx="371785" cy="369974"/>
            <a:chOff x="-38172725" y="3588000"/>
            <a:chExt cx="318200" cy="316650"/>
          </a:xfrm>
        </p:grpSpPr>
        <p:sp>
          <p:nvSpPr>
            <p:cNvPr id="5626" name="Google Shape;5626;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5"/>
          <p:cNvGrpSpPr/>
          <p:nvPr/>
        </p:nvGrpSpPr>
        <p:grpSpPr>
          <a:xfrm>
            <a:off x="3126752" y="3580897"/>
            <a:ext cx="219981" cy="369974"/>
            <a:chOff x="-38109725" y="3955025"/>
            <a:chExt cx="188275" cy="316650"/>
          </a:xfrm>
        </p:grpSpPr>
        <p:sp>
          <p:nvSpPr>
            <p:cNvPr id="5635" name="Google Shape;5635;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7" name="Google Shape;5637;p7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5"/>
          <p:cNvGrpSpPr/>
          <p:nvPr/>
        </p:nvGrpSpPr>
        <p:grpSpPr>
          <a:xfrm>
            <a:off x="2542151" y="1312318"/>
            <a:ext cx="373654" cy="369068"/>
            <a:chOff x="-41530375" y="3218800"/>
            <a:chExt cx="319800" cy="315875"/>
          </a:xfrm>
        </p:grpSpPr>
        <p:sp>
          <p:nvSpPr>
            <p:cNvPr id="5639" name="Google Shape;5639;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5"/>
          <p:cNvGrpSpPr/>
          <p:nvPr/>
        </p:nvGrpSpPr>
        <p:grpSpPr>
          <a:xfrm>
            <a:off x="2544444" y="1827476"/>
            <a:ext cx="369068" cy="289004"/>
            <a:chOff x="-41526450" y="3653375"/>
            <a:chExt cx="315875" cy="247350"/>
          </a:xfrm>
        </p:grpSpPr>
        <p:sp>
          <p:nvSpPr>
            <p:cNvPr id="5642" name="Google Shape;5642;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2545831" y="2190140"/>
            <a:ext cx="366293" cy="369974"/>
            <a:chOff x="-41526450" y="3951100"/>
            <a:chExt cx="313500" cy="316650"/>
          </a:xfrm>
        </p:grpSpPr>
        <p:sp>
          <p:nvSpPr>
            <p:cNvPr id="5645" name="Google Shape;5645;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5"/>
          <p:cNvGrpSpPr/>
          <p:nvPr/>
        </p:nvGrpSpPr>
        <p:grpSpPr>
          <a:xfrm>
            <a:off x="1311086" y="2684269"/>
            <a:ext cx="339595" cy="371814"/>
            <a:chOff x="-39625900" y="3238300"/>
            <a:chExt cx="290650" cy="318225"/>
          </a:xfrm>
        </p:grpSpPr>
        <p:sp>
          <p:nvSpPr>
            <p:cNvPr id="5649" name="Google Shape;5649;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1" name="Google Shape;5651;p7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2" name="Google Shape;5652;p75"/>
          <p:cNvGrpSpPr/>
          <p:nvPr/>
        </p:nvGrpSpPr>
        <p:grpSpPr>
          <a:xfrm>
            <a:off x="1305137" y="3600730"/>
            <a:ext cx="366293" cy="370441"/>
            <a:chOff x="-39647175" y="3972000"/>
            <a:chExt cx="313500" cy="317050"/>
          </a:xfrm>
        </p:grpSpPr>
        <p:sp>
          <p:nvSpPr>
            <p:cNvPr id="5653" name="Google Shape;5653;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5"/>
          <p:cNvGrpSpPr/>
          <p:nvPr/>
        </p:nvGrpSpPr>
        <p:grpSpPr>
          <a:xfrm>
            <a:off x="3474265" y="2664728"/>
            <a:ext cx="375495" cy="370879"/>
            <a:chOff x="-37808850" y="3221575"/>
            <a:chExt cx="321375" cy="317425"/>
          </a:xfrm>
        </p:grpSpPr>
        <p:sp>
          <p:nvSpPr>
            <p:cNvPr id="5657" name="Google Shape;5657;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5"/>
          <p:cNvGrpSpPr/>
          <p:nvPr/>
        </p:nvGrpSpPr>
        <p:grpSpPr>
          <a:xfrm>
            <a:off x="3483038" y="3186759"/>
            <a:ext cx="372749" cy="241158"/>
            <a:chOff x="-37806500" y="3643030"/>
            <a:chExt cx="319025" cy="206400"/>
          </a:xfrm>
        </p:grpSpPr>
        <p:sp>
          <p:nvSpPr>
            <p:cNvPr id="5660" name="Google Shape;5660;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3485346" y="3579056"/>
            <a:ext cx="368134" cy="371814"/>
            <a:chOff x="-37804925" y="3953450"/>
            <a:chExt cx="315075" cy="318225"/>
          </a:xfrm>
        </p:grpSpPr>
        <p:sp>
          <p:nvSpPr>
            <p:cNvPr id="5663" name="Google Shape;5663;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7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7" name="Google Shape;5667;p75"/>
          <p:cNvGrpSpPr/>
          <p:nvPr/>
        </p:nvGrpSpPr>
        <p:grpSpPr>
          <a:xfrm>
            <a:off x="4840364" y="1328538"/>
            <a:ext cx="355663" cy="308725"/>
            <a:chOff x="-28462125" y="3199700"/>
            <a:chExt cx="298550" cy="259150"/>
          </a:xfrm>
        </p:grpSpPr>
        <p:sp>
          <p:nvSpPr>
            <p:cNvPr id="5668" name="Google Shape;5668;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5"/>
          <p:cNvGrpSpPr/>
          <p:nvPr/>
        </p:nvGrpSpPr>
        <p:grpSpPr>
          <a:xfrm>
            <a:off x="4841317" y="1763228"/>
            <a:ext cx="353757" cy="352833"/>
            <a:chOff x="-28461325" y="3545475"/>
            <a:chExt cx="296950" cy="296175"/>
          </a:xfrm>
        </p:grpSpPr>
        <p:sp>
          <p:nvSpPr>
            <p:cNvPr id="5672" name="Google Shape;5672;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5"/>
          <p:cNvGrpSpPr/>
          <p:nvPr/>
        </p:nvGrpSpPr>
        <p:grpSpPr>
          <a:xfrm>
            <a:off x="4837550" y="2213272"/>
            <a:ext cx="361292" cy="352803"/>
            <a:chOff x="-28463700" y="3914875"/>
            <a:chExt cx="303275" cy="296150"/>
          </a:xfrm>
        </p:grpSpPr>
        <p:sp>
          <p:nvSpPr>
            <p:cNvPr id="5679" name="Google Shape;5679;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5"/>
          <p:cNvGrpSpPr/>
          <p:nvPr/>
        </p:nvGrpSpPr>
        <p:grpSpPr>
          <a:xfrm>
            <a:off x="7072335" y="1369355"/>
            <a:ext cx="351880" cy="227092"/>
            <a:chOff x="-26573400" y="3224125"/>
            <a:chExt cx="295375" cy="190625"/>
          </a:xfrm>
        </p:grpSpPr>
        <p:sp>
          <p:nvSpPr>
            <p:cNvPr id="5682" name="Google Shape;5682;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5"/>
          <p:cNvGrpSpPr/>
          <p:nvPr/>
        </p:nvGrpSpPr>
        <p:grpSpPr>
          <a:xfrm>
            <a:off x="7072335" y="1763690"/>
            <a:ext cx="351880" cy="351910"/>
            <a:chOff x="-26573400" y="3546250"/>
            <a:chExt cx="295375" cy="295400"/>
          </a:xfrm>
        </p:grpSpPr>
        <p:sp>
          <p:nvSpPr>
            <p:cNvPr id="5685" name="Google Shape;5685;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75"/>
          <p:cNvGrpSpPr/>
          <p:nvPr/>
        </p:nvGrpSpPr>
        <p:grpSpPr>
          <a:xfrm>
            <a:off x="7060615" y="2213599"/>
            <a:ext cx="375319" cy="352148"/>
            <a:chOff x="-26583625" y="3917025"/>
            <a:chExt cx="315050" cy="295600"/>
          </a:xfrm>
        </p:grpSpPr>
        <p:sp>
          <p:nvSpPr>
            <p:cNvPr id="5691" name="Google Shape;5691;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5" name="Google Shape;5695;p7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5"/>
          <p:cNvGrpSpPr/>
          <p:nvPr/>
        </p:nvGrpSpPr>
        <p:grpSpPr>
          <a:xfrm>
            <a:off x="5759130" y="3172629"/>
            <a:ext cx="289039" cy="352833"/>
            <a:chOff x="-24694925" y="3518700"/>
            <a:chExt cx="242625" cy="296175"/>
          </a:xfrm>
        </p:grpSpPr>
        <p:sp>
          <p:nvSpPr>
            <p:cNvPr id="5697" name="Google Shape;5697;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5"/>
          <p:cNvGrpSpPr/>
          <p:nvPr/>
        </p:nvGrpSpPr>
        <p:grpSpPr>
          <a:xfrm>
            <a:off x="5758668" y="3622657"/>
            <a:ext cx="289962" cy="352833"/>
            <a:chOff x="-24709100" y="3888875"/>
            <a:chExt cx="243400" cy="296175"/>
          </a:xfrm>
        </p:grpSpPr>
        <p:sp>
          <p:nvSpPr>
            <p:cNvPr id="5702" name="Google Shape;5702;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5"/>
          <p:cNvGrpSpPr/>
          <p:nvPr/>
        </p:nvGrpSpPr>
        <p:grpSpPr>
          <a:xfrm>
            <a:off x="7958668" y="2695320"/>
            <a:ext cx="356556" cy="349557"/>
            <a:chOff x="-22863675" y="3131775"/>
            <a:chExt cx="299300" cy="293425"/>
          </a:xfrm>
        </p:grpSpPr>
        <p:sp>
          <p:nvSpPr>
            <p:cNvPr id="5706" name="Google Shape;5706;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5"/>
          <p:cNvGrpSpPr/>
          <p:nvPr/>
        </p:nvGrpSpPr>
        <p:grpSpPr>
          <a:xfrm>
            <a:off x="5301532" y="1306499"/>
            <a:ext cx="310602" cy="352803"/>
            <a:chOff x="-28069875" y="3175300"/>
            <a:chExt cx="260725" cy="296150"/>
          </a:xfrm>
        </p:grpSpPr>
        <p:sp>
          <p:nvSpPr>
            <p:cNvPr id="5710" name="Google Shape;5710;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9" name="Google Shape;5719;p7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75"/>
          <p:cNvGrpSpPr/>
          <p:nvPr/>
        </p:nvGrpSpPr>
        <p:grpSpPr>
          <a:xfrm>
            <a:off x="5342810" y="2213733"/>
            <a:ext cx="228045" cy="351880"/>
            <a:chOff x="-28032075" y="3916450"/>
            <a:chExt cx="191425" cy="295375"/>
          </a:xfrm>
        </p:grpSpPr>
        <p:sp>
          <p:nvSpPr>
            <p:cNvPr id="5721" name="Google Shape;5721;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75"/>
          <p:cNvGrpSpPr/>
          <p:nvPr/>
        </p:nvGrpSpPr>
        <p:grpSpPr>
          <a:xfrm>
            <a:off x="7508157" y="1306484"/>
            <a:ext cx="352833" cy="352833"/>
            <a:chOff x="-26201650" y="3176075"/>
            <a:chExt cx="296175" cy="296175"/>
          </a:xfrm>
        </p:grpSpPr>
        <p:sp>
          <p:nvSpPr>
            <p:cNvPr id="5725" name="Google Shape;5725;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75"/>
          <p:cNvGrpSpPr/>
          <p:nvPr/>
        </p:nvGrpSpPr>
        <p:grpSpPr>
          <a:xfrm>
            <a:off x="7507680" y="1763705"/>
            <a:ext cx="353786" cy="351880"/>
            <a:chOff x="-26204800" y="3547050"/>
            <a:chExt cx="296975" cy="295375"/>
          </a:xfrm>
        </p:grpSpPr>
        <p:sp>
          <p:nvSpPr>
            <p:cNvPr id="5728" name="Google Shape;5728;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7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1" name="Google Shape;5731;p75"/>
          <p:cNvGrpSpPr/>
          <p:nvPr/>
        </p:nvGrpSpPr>
        <p:grpSpPr>
          <a:xfrm>
            <a:off x="6178935" y="2693683"/>
            <a:ext cx="345328" cy="352833"/>
            <a:chOff x="-24353875" y="3147725"/>
            <a:chExt cx="289875" cy="296175"/>
          </a:xfrm>
        </p:grpSpPr>
        <p:sp>
          <p:nvSpPr>
            <p:cNvPr id="5732" name="Google Shape;5732;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6186917" y="3173090"/>
            <a:ext cx="329365" cy="351910"/>
            <a:chOff x="-24344425" y="3519475"/>
            <a:chExt cx="276475" cy="295400"/>
          </a:xfrm>
        </p:grpSpPr>
        <p:sp>
          <p:nvSpPr>
            <p:cNvPr id="5735" name="Google Shape;5735;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75"/>
          <p:cNvGrpSpPr/>
          <p:nvPr/>
        </p:nvGrpSpPr>
        <p:grpSpPr>
          <a:xfrm>
            <a:off x="6176597" y="3625010"/>
            <a:ext cx="350004" cy="348128"/>
            <a:chOff x="-24353075" y="3891250"/>
            <a:chExt cx="293800" cy="292225"/>
          </a:xfrm>
        </p:grpSpPr>
        <p:sp>
          <p:nvSpPr>
            <p:cNvPr id="5738" name="Google Shape;5738;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5"/>
          <p:cNvGrpSpPr/>
          <p:nvPr/>
        </p:nvGrpSpPr>
        <p:grpSpPr>
          <a:xfrm>
            <a:off x="7960068" y="3173313"/>
            <a:ext cx="353757" cy="351463"/>
            <a:chOff x="-22845575" y="3504075"/>
            <a:chExt cx="296950" cy="295025"/>
          </a:xfrm>
        </p:grpSpPr>
        <p:sp>
          <p:nvSpPr>
            <p:cNvPr id="5741" name="Google Shape;5741;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5"/>
          <p:cNvGrpSpPr/>
          <p:nvPr/>
        </p:nvGrpSpPr>
        <p:grpSpPr>
          <a:xfrm>
            <a:off x="5753249" y="1306961"/>
            <a:ext cx="299344" cy="351880"/>
            <a:chOff x="-27691025" y="3175300"/>
            <a:chExt cx="251275" cy="295375"/>
          </a:xfrm>
        </p:grpSpPr>
        <p:sp>
          <p:nvSpPr>
            <p:cNvPr id="5744" name="Google Shape;5744;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5"/>
          <p:cNvGrpSpPr/>
          <p:nvPr/>
        </p:nvGrpSpPr>
        <p:grpSpPr>
          <a:xfrm>
            <a:off x="5725566" y="1825637"/>
            <a:ext cx="354710" cy="228015"/>
            <a:chOff x="-27721750" y="3598250"/>
            <a:chExt cx="297750" cy="191400"/>
          </a:xfrm>
        </p:grpSpPr>
        <p:sp>
          <p:nvSpPr>
            <p:cNvPr id="5749" name="Google Shape;5749;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5"/>
          <p:cNvGrpSpPr/>
          <p:nvPr/>
        </p:nvGrpSpPr>
        <p:grpSpPr>
          <a:xfrm>
            <a:off x="5726966" y="2219183"/>
            <a:ext cx="351910" cy="340980"/>
            <a:chOff x="-27719400" y="3925600"/>
            <a:chExt cx="295400" cy="286225"/>
          </a:xfrm>
        </p:grpSpPr>
        <p:sp>
          <p:nvSpPr>
            <p:cNvPr id="5752" name="Google Shape;5752;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5"/>
          <p:cNvGrpSpPr/>
          <p:nvPr/>
        </p:nvGrpSpPr>
        <p:grpSpPr>
          <a:xfrm>
            <a:off x="7948238" y="1306023"/>
            <a:ext cx="353757" cy="353757"/>
            <a:chOff x="-25834600" y="3176875"/>
            <a:chExt cx="296950" cy="296950"/>
          </a:xfrm>
        </p:grpSpPr>
        <p:sp>
          <p:nvSpPr>
            <p:cNvPr id="5755" name="Google Shape;5755;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75"/>
          <p:cNvGrpSpPr/>
          <p:nvPr/>
        </p:nvGrpSpPr>
        <p:grpSpPr>
          <a:xfrm>
            <a:off x="7948238" y="1774024"/>
            <a:ext cx="353757" cy="331241"/>
            <a:chOff x="-25834600" y="3564375"/>
            <a:chExt cx="296950" cy="278050"/>
          </a:xfrm>
        </p:grpSpPr>
        <p:sp>
          <p:nvSpPr>
            <p:cNvPr id="5761" name="Google Shape;5761;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5"/>
          <p:cNvGrpSpPr/>
          <p:nvPr/>
        </p:nvGrpSpPr>
        <p:grpSpPr>
          <a:xfrm>
            <a:off x="7946362" y="2213376"/>
            <a:ext cx="357509" cy="352595"/>
            <a:chOff x="-25834600" y="3915850"/>
            <a:chExt cx="300100" cy="295975"/>
          </a:xfrm>
        </p:grpSpPr>
        <p:sp>
          <p:nvSpPr>
            <p:cNvPr id="5770" name="Google Shape;5770;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5"/>
          <p:cNvGrpSpPr/>
          <p:nvPr/>
        </p:nvGrpSpPr>
        <p:grpSpPr>
          <a:xfrm>
            <a:off x="6681790" y="2694606"/>
            <a:ext cx="228968" cy="350987"/>
            <a:chOff x="-23930925" y="3149300"/>
            <a:chExt cx="192200" cy="294625"/>
          </a:xfrm>
        </p:grpSpPr>
        <p:sp>
          <p:nvSpPr>
            <p:cNvPr id="5774" name="Google Shape;5774;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5"/>
          <p:cNvGrpSpPr/>
          <p:nvPr/>
        </p:nvGrpSpPr>
        <p:grpSpPr>
          <a:xfrm>
            <a:off x="6638620" y="3173090"/>
            <a:ext cx="315307" cy="351910"/>
            <a:chOff x="-23962425" y="3519475"/>
            <a:chExt cx="264675" cy="295400"/>
          </a:xfrm>
        </p:grpSpPr>
        <p:sp>
          <p:nvSpPr>
            <p:cNvPr id="5779" name="Google Shape;5779;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7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2" name="Google Shape;5782;p75"/>
          <p:cNvGrpSpPr/>
          <p:nvPr/>
        </p:nvGrpSpPr>
        <p:grpSpPr>
          <a:xfrm>
            <a:off x="8017295" y="3623134"/>
            <a:ext cx="239302" cy="351880"/>
            <a:chOff x="-22788075" y="3904625"/>
            <a:chExt cx="200875" cy="295375"/>
          </a:xfrm>
        </p:grpSpPr>
        <p:sp>
          <p:nvSpPr>
            <p:cNvPr id="5783" name="Google Shape;5783;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5"/>
          <p:cNvGrpSpPr/>
          <p:nvPr/>
        </p:nvGrpSpPr>
        <p:grpSpPr>
          <a:xfrm>
            <a:off x="6172593" y="1306499"/>
            <a:ext cx="354710" cy="352803"/>
            <a:chOff x="-27351575" y="3175300"/>
            <a:chExt cx="297750" cy="296150"/>
          </a:xfrm>
        </p:grpSpPr>
        <p:sp>
          <p:nvSpPr>
            <p:cNvPr id="5788" name="Google Shape;5788;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5"/>
          <p:cNvGrpSpPr/>
          <p:nvPr/>
        </p:nvGrpSpPr>
        <p:grpSpPr>
          <a:xfrm>
            <a:off x="6218402" y="1758809"/>
            <a:ext cx="269293" cy="353072"/>
            <a:chOff x="-27313750" y="3545275"/>
            <a:chExt cx="226050" cy="296375"/>
          </a:xfrm>
        </p:grpSpPr>
        <p:sp>
          <p:nvSpPr>
            <p:cNvPr id="5793" name="Google Shape;5793;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5"/>
          <p:cNvGrpSpPr/>
          <p:nvPr/>
        </p:nvGrpSpPr>
        <p:grpSpPr>
          <a:xfrm>
            <a:off x="6172593" y="2211380"/>
            <a:ext cx="354710" cy="356586"/>
            <a:chOff x="-27351575" y="3915650"/>
            <a:chExt cx="297750" cy="299325"/>
          </a:xfrm>
        </p:grpSpPr>
        <p:sp>
          <p:nvSpPr>
            <p:cNvPr id="5797" name="Google Shape;5797;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5"/>
          <p:cNvGrpSpPr/>
          <p:nvPr/>
        </p:nvGrpSpPr>
        <p:grpSpPr>
          <a:xfrm>
            <a:off x="4860084" y="2693579"/>
            <a:ext cx="319060" cy="353042"/>
            <a:chOff x="-25445525" y="3175900"/>
            <a:chExt cx="267825" cy="296350"/>
          </a:xfrm>
        </p:grpSpPr>
        <p:sp>
          <p:nvSpPr>
            <p:cNvPr id="5800" name="Google Shape;5800;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5"/>
          <p:cNvGrpSpPr/>
          <p:nvPr/>
        </p:nvGrpSpPr>
        <p:grpSpPr>
          <a:xfrm>
            <a:off x="4841797" y="3183902"/>
            <a:ext cx="355633" cy="330288"/>
            <a:chOff x="-25465200" y="3565175"/>
            <a:chExt cx="298525" cy="277250"/>
          </a:xfrm>
        </p:grpSpPr>
        <p:sp>
          <p:nvSpPr>
            <p:cNvPr id="5804" name="Google Shape;5804;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5"/>
          <p:cNvGrpSpPr/>
          <p:nvPr/>
        </p:nvGrpSpPr>
        <p:grpSpPr>
          <a:xfrm>
            <a:off x="4841336" y="3623432"/>
            <a:ext cx="356556" cy="351285"/>
            <a:chOff x="-25465200" y="3916150"/>
            <a:chExt cx="299300" cy="294875"/>
          </a:xfrm>
        </p:grpSpPr>
        <p:sp>
          <p:nvSpPr>
            <p:cNvPr id="5807" name="Google Shape;5807;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5"/>
          <p:cNvGrpSpPr/>
          <p:nvPr/>
        </p:nvGrpSpPr>
        <p:grpSpPr>
          <a:xfrm>
            <a:off x="7068775" y="2693698"/>
            <a:ext cx="351880" cy="352803"/>
            <a:chOff x="-23615075" y="3148525"/>
            <a:chExt cx="295375" cy="296150"/>
          </a:xfrm>
        </p:grpSpPr>
        <p:sp>
          <p:nvSpPr>
            <p:cNvPr id="5810" name="Google Shape;5810;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7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5" name="Google Shape;5815;p75"/>
          <p:cNvGrpSpPr/>
          <p:nvPr/>
        </p:nvGrpSpPr>
        <p:grpSpPr>
          <a:xfrm>
            <a:off x="7068299" y="3632977"/>
            <a:ext cx="352833" cy="332194"/>
            <a:chOff x="-23615075" y="3906200"/>
            <a:chExt cx="296175" cy="278850"/>
          </a:xfrm>
        </p:grpSpPr>
        <p:sp>
          <p:nvSpPr>
            <p:cNvPr id="5816" name="Google Shape;5816;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9" name="Google Shape;5819;p7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0" name="Google Shape;5820;p75"/>
          <p:cNvGrpSpPr/>
          <p:nvPr/>
        </p:nvGrpSpPr>
        <p:grpSpPr>
          <a:xfrm>
            <a:off x="6617268" y="1306618"/>
            <a:ext cx="353757" cy="352565"/>
            <a:chOff x="-26980600" y="3175500"/>
            <a:chExt cx="296950" cy="295950"/>
          </a:xfrm>
        </p:grpSpPr>
        <p:sp>
          <p:nvSpPr>
            <p:cNvPr id="5821" name="Google Shape;5821;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4" name="Google Shape;5824;p7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75"/>
          <p:cNvGrpSpPr/>
          <p:nvPr/>
        </p:nvGrpSpPr>
        <p:grpSpPr>
          <a:xfrm>
            <a:off x="6617744" y="2245154"/>
            <a:ext cx="352803" cy="289039"/>
            <a:chOff x="-26981375" y="3951875"/>
            <a:chExt cx="296150" cy="242625"/>
          </a:xfrm>
        </p:grpSpPr>
        <p:sp>
          <p:nvSpPr>
            <p:cNvPr id="5826" name="Google Shape;5826;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5"/>
          <p:cNvGrpSpPr/>
          <p:nvPr/>
        </p:nvGrpSpPr>
        <p:grpSpPr>
          <a:xfrm>
            <a:off x="5282787" y="2692745"/>
            <a:ext cx="351910" cy="354710"/>
            <a:chOff x="-25094250" y="3176075"/>
            <a:chExt cx="295400" cy="297750"/>
          </a:xfrm>
        </p:grpSpPr>
        <p:sp>
          <p:nvSpPr>
            <p:cNvPr id="5830" name="Google Shape;5830;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5"/>
          <p:cNvGrpSpPr/>
          <p:nvPr/>
        </p:nvGrpSpPr>
        <p:grpSpPr>
          <a:xfrm>
            <a:off x="5282787" y="3173106"/>
            <a:ext cx="351910" cy="351880"/>
            <a:chOff x="-25094250" y="3547050"/>
            <a:chExt cx="295400" cy="295375"/>
          </a:xfrm>
        </p:grpSpPr>
        <p:sp>
          <p:nvSpPr>
            <p:cNvPr id="5834" name="Google Shape;5834;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7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75"/>
          <p:cNvGrpSpPr/>
          <p:nvPr/>
        </p:nvGrpSpPr>
        <p:grpSpPr>
          <a:xfrm>
            <a:off x="7514864" y="2693698"/>
            <a:ext cx="352803" cy="352803"/>
            <a:chOff x="-23245675" y="3148525"/>
            <a:chExt cx="296150" cy="296150"/>
          </a:xfrm>
        </p:grpSpPr>
        <p:sp>
          <p:nvSpPr>
            <p:cNvPr id="5841" name="Google Shape;5841;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7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75"/>
          <p:cNvGrpSpPr/>
          <p:nvPr/>
        </p:nvGrpSpPr>
        <p:grpSpPr>
          <a:xfrm>
            <a:off x="7515325" y="3622672"/>
            <a:ext cx="351880" cy="352803"/>
            <a:chOff x="-23244900" y="3888100"/>
            <a:chExt cx="295375" cy="296150"/>
          </a:xfrm>
        </p:grpSpPr>
        <p:sp>
          <p:nvSpPr>
            <p:cNvPr id="5846" name="Google Shape;5846;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5857;p7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59" name="Google Shape;5859;p7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63"/>
        <p:cNvGrpSpPr/>
        <p:nvPr/>
      </p:nvGrpSpPr>
      <p:grpSpPr>
        <a:xfrm>
          <a:off x="0" y="0"/>
          <a:ext cx="0" cy="0"/>
          <a:chOff x="0" y="0"/>
          <a:chExt cx="0" cy="0"/>
        </a:xfrm>
      </p:grpSpPr>
      <p:sp>
        <p:nvSpPr>
          <p:cNvPr id="5864" name="Google Shape;5864;p7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76"/>
          <p:cNvGrpSpPr/>
          <p:nvPr/>
        </p:nvGrpSpPr>
        <p:grpSpPr>
          <a:xfrm>
            <a:off x="832654" y="1819647"/>
            <a:ext cx="367261" cy="367261"/>
            <a:chOff x="-65145700" y="3727425"/>
            <a:chExt cx="317425" cy="317425"/>
          </a:xfrm>
        </p:grpSpPr>
        <p:sp>
          <p:nvSpPr>
            <p:cNvPr id="5866" name="Google Shape;5866;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6"/>
          <p:cNvGrpSpPr/>
          <p:nvPr/>
        </p:nvGrpSpPr>
        <p:grpSpPr>
          <a:xfrm>
            <a:off x="835851" y="2248561"/>
            <a:ext cx="360868" cy="367261"/>
            <a:chOff x="-65144125" y="4094450"/>
            <a:chExt cx="311900" cy="317425"/>
          </a:xfrm>
        </p:grpSpPr>
        <p:sp>
          <p:nvSpPr>
            <p:cNvPr id="5869" name="Google Shape;5869;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2" name="Google Shape;5872;p7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76"/>
          <p:cNvGrpSpPr/>
          <p:nvPr/>
        </p:nvGrpSpPr>
        <p:grpSpPr>
          <a:xfrm>
            <a:off x="3039420" y="1819256"/>
            <a:ext cx="370645" cy="368042"/>
            <a:chOff x="-63250675" y="3744075"/>
            <a:chExt cx="320350" cy="318100"/>
          </a:xfrm>
        </p:grpSpPr>
        <p:sp>
          <p:nvSpPr>
            <p:cNvPr id="5874" name="Google Shape;5874;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6"/>
          <p:cNvGrpSpPr/>
          <p:nvPr/>
        </p:nvGrpSpPr>
        <p:grpSpPr>
          <a:xfrm>
            <a:off x="3041112" y="2248561"/>
            <a:ext cx="367261" cy="367261"/>
            <a:chOff x="-63250675" y="4110200"/>
            <a:chExt cx="317425" cy="317425"/>
          </a:xfrm>
        </p:grpSpPr>
        <p:sp>
          <p:nvSpPr>
            <p:cNvPr id="5878" name="Google Shape;5878;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76"/>
          <p:cNvGrpSpPr/>
          <p:nvPr/>
        </p:nvGrpSpPr>
        <p:grpSpPr>
          <a:xfrm>
            <a:off x="1720159" y="2745656"/>
            <a:ext cx="359075" cy="358844"/>
            <a:chOff x="-61351725" y="3372400"/>
            <a:chExt cx="310350" cy="310150"/>
          </a:xfrm>
        </p:grpSpPr>
        <p:sp>
          <p:nvSpPr>
            <p:cNvPr id="5888" name="Google Shape;5888;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6"/>
          <p:cNvGrpSpPr/>
          <p:nvPr/>
        </p:nvGrpSpPr>
        <p:grpSpPr>
          <a:xfrm>
            <a:off x="1716514" y="3208713"/>
            <a:ext cx="366364" cy="333534"/>
            <a:chOff x="-61354875" y="3751050"/>
            <a:chExt cx="316650" cy="288275"/>
          </a:xfrm>
        </p:grpSpPr>
        <p:sp>
          <p:nvSpPr>
            <p:cNvPr id="5892" name="Google Shape;5892;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6"/>
          <p:cNvGrpSpPr/>
          <p:nvPr/>
        </p:nvGrpSpPr>
        <p:grpSpPr>
          <a:xfrm>
            <a:off x="1716514" y="3650352"/>
            <a:ext cx="366364" cy="367290"/>
            <a:chOff x="-61354875" y="4101525"/>
            <a:chExt cx="316650" cy="317450"/>
          </a:xfrm>
        </p:grpSpPr>
        <p:sp>
          <p:nvSpPr>
            <p:cNvPr id="5896" name="Google Shape;5896;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6"/>
          <p:cNvGrpSpPr/>
          <p:nvPr/>
        </p:nvGrpSpPr>
        <p:grpSpPr>
          <a:xfrm>
            <a:off x="3932949" y="2742228"/>
            <a:ext cx="368157" cy="365699"/>
            <a:chOff x="-59470075" y="3308975"/>
            <a:chExt cx="318200" cy="316075"/>
          </a:xfrm>
        </p:grpSpPr>
        <p:sp>
          <p:nvSpPr>
            <p:cNvPr id="5899" name="Google Shape;5899;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76"/>
          <p:cNvGrpSpPr/>
          <p:nvPr/>
        </p:nvGrpSpPr>
        <p:grpSpPr>
          <a:xfrm>
            <a:off x="1278379" y="1377933"/>
            <a:ext cx="367261" cy="364686"/>
            <a:chOff x="-64781025" y="3361050"/>
            <a:chExt cx="317425" cy="315200"/>
          </a:xfrm>
        </p:grpSpPr>
        <p:sp>
          <p:nvSpPr>
            <p:cNvPr id="5909" name="Google Shape;5909;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3" name="Google Shape;5913;p7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6" name="Google Shape;5916;p76"/>
          <p:cNvGrpSpPr/>
          <p:nvPr/>
        </p:nvGrpSpPr>
        <p:grpSpPr>
          <a:xfrm>
            <a:off x="3482779" y="1819372"/>
            <a:ext cx="382765" cy="367810"/>
            <a:chOff x="-62890750" y="3747425"/>
            <a:chExt cx="330825" cy="317900"/>
          </a:xfrm>
        </p:grpSpPr>
        <p:sp>
          <p:nvSpPr>
            <p:cNvPr id="5917" name="Google Shape;5917;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6"/>
          <p:cNvGrpSpPr/>
          <p:nvPr/>
        </p:nvGrpSpPr>
        <p:grpSpPr>
          <a:xfrm>
            <a:off x="3490531" y="2249009"/>
            <a:ext cx="367261" cy="366364"/>
            <a:chOff x="-62884425" y="4111775"/>
            <a:chExt cx="317425" cy="316650"/>
          </a:xfrm>
        </p:grpSpPr>
        <p:sp>
          <p:nvSpPr>
            <p:cNvPr id="5932" name="Google Shape;5932;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76"/>
          <p:cNvGrpSpPr/>
          <p:nvPr/>
        </p:nvGrpSpPr>
        <p:grpSpPr>
          <a:xfrm>
            <a:off x="2163165" y="2745078"/>
            <a:ext cx="365438" cy="360001"/>
            <a:chOff x="-60991775" y="3376900"/>
            <a:chExt cx="315850" cy="311150"/>
          </a:xfrm>
        </p:grpSpPr>
        <p:sp>
          <p:nvSpPr>
            <p:cNvPr id="5935" name="Google Shape;5935;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6"/>
          <p:cNvGrpSpPr/>
          <p:nvPr/>
        </p:nvGrpSpPr>
        <p:grpSpPr>
          <a:xfrm>
            <a:off x="2162702" y="3195942"/>
            <a:ext cx="366364" cy="359075"/>
            <a:chOff x="-60988625" y="3740800"/>
            <a:chExt cx="316650" cy="310350"/>
          </a:xfrm>
        </p:grpSpPr>
        <p:sp>
          <p:nvSpPr>
            <p:cNvPr id="5939" name="Google Shape;5939;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6"/>
          <p:cNvGrpSpPr/>
          <p:nvPr/>
        </p:nvGrpSpPr>
        <p:grpSpPr>
          <a:xfrm>
            <a:off x="2162702" y="3651393"/>
            <a:ext cx="366364" cy="365207"/>
            <a:chOff x="-60987850" y="4100950"/>
            <a:chExt cx="316650" cy="315650"/>
          </a:xfrm>
        </p:grpSpPr>
        <p:sp>
          <p:nvSpPr>
            <p:cNvPr id="5943" name="Google Shape;5943;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76"/>
          <p:cNvGrpSpPr/>
          <p:nvPr/>
        </p:nvGrpSpPr>
        <p:grpSpPr>
          <a:xfrm>
            <a:off x="3932486" y="3196853"/>
            <a:ext cx="369083" cy="357253"/>
            <a:chOff x="-59447250" y="3706150"/>
            <a:chExt cx="319000" cy="308775"/>
          </a:xfrm>
        </p:grpSpPr>
        <p:sp>
          <p:nvSpPr>
            <p:cNvPr id="5949" name="Google Shape;5949;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6"/>
          <p:cNvGrpSpPr/>
          <p:nvPr/>
        </p:nvGrpSpPr>
        <p:grpSpPr>
          <a:xfrm>
            <a:off x="1721214" y="1378164"/>
            <a:ext cx="368186" cy="364224"/>
            <a:chOff x="-64406125" y="3362225"/>
            <a:chExt cx="318225" cy="314800"/>
          </a:xfrm>
        </p:grpSpPr>
        <p:sp>
          <p:nvSpPr>
            <p:cNvPr id="5954" name="Google Shape;5954;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7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76"/>
          <p:cNvGrpSpPr/>
          <p:nvPr/>
        </p:nvGrpSpPr>
        <p:grpSpPr>
          <a:xfrm>
            <a:off x="1721677" y="2249009"/>
            <a:ext cx="367261" cy="366364"/>
            <a:chOff x="-64410850" y="4094450"/>
            <a:chExt cx="317425" cy="316650"/>
          </a:xfrm>
        </p:grpSpPr>
        <p:sp>
          <p:nvSpPr>
            <p:cNvPr id="5958" name="Google Shape;5958;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1" name="Google Shape;5961;p7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76"/>
          <p:cNvGrpSpPr/>
          <p:nvPr/>
        </p:nvGrpSpPr>
        <p:grpSpPr>
          <a:xfrm>
            <a:off x="3943225" y="1819083"/>
            <a:ext cx="365467" cy="368389"/>
            <a:chOff x="-62516625" y="3743175"/>
            <a:chExt cx="315875" cy="318400"/>
          </a:xfrm>
        </p:grpSpPr>
        <p:sp>
          <p:nvSpPr>
            <p:cNvPr id="5963" name="Google Shape;5963;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6"/>
          <p:cNvGrpSpPr/>
          <p:nvPr/>
        </p:nvGrpSpPr>
        <p:grpSpPr>
          <a:xfrm>
            <a:off x="3950065" y="2269054"/>
            <a:ext cx="351786" cy="326274"/>
            <a:chOff x="-62511900" y="4129100"/>
            <a:chExt cx="304050" cy="282000"/>
          </a:xfrm>
        </p:grpSpPr>
        <p:sp>
          <p:nvSpPr>
            <p:cNvPr id="5966" name="Google Shape;5966;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76"/>
          <p:cNvGrpSpPr/>
          <p:nvPr/>
        </p:nvGrpSpPr>
        <p:grpSpPr>
          <a:xfrm>
            <a:off x="2628187" y="2741448"/>
            <a:ext cx="310770" cy="367261"/>
            <a:chOff x="-60597975" y="3367475"/>
            <a:chExt cx="268600" cy="317425"/>
          </a:xfrm>
        </p:grpSpPr>
        <p:sp>
          <p:nvSpPr>
            <p:cNvPr id="5972" name="Google Shape;5972;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7" name="Google Shape;5977;p7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76"/>
          <p:cNvGrpSpPr/>
          <p:nvPr/>
        </p:nvGrpSpPr>
        <p:grpSpPr>
          <a:xfrm>
            <a:off x="2600390" y="3702764"/>
            <a:ext cx="366364" cy="262465"/>
            <a:chOff x="-60621600" y="4145650"/>
            <a:chExt cx="316650" cy="226850"/>
          </a:xfrm>
        </p:grpSpPr>
        <p:sp>
          <p:nvSpPr>
            <p:cNvPr id="5979" name="Google Shape;5979;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6"/>
          <p:cNvGrpSpPr/>
          <p:nvPr/>
        </p:nvGrpSpPr>
        <p:grpSpPr>
          <a:xfrm>
            <a:off x="3937042" y="3651263"/>
            <a:ext cx="359972" cy="365467"/>
            <a:chOff x="-59400775" y="4084200"/>
            <a:chExt cx="311125" cy="315875"/>
          </a:xfrm>
        </p:grpSpPr>
        <p:sp>
          <p:nvSpPr>
            <p:cNvPr id="5983" name="Google Shape;5983;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6"/>
          <p:cNvGrpSpPr/>
          <p:nvPr/>
        </p:nvGrpSpPr>
        <p:grpSpPr>
          <a:xfrm>
            <a:off x="2161136" y="1377094"/>
            <a:ext cx="365438" cy="366364"/>
            <a:chOff x="-64044600" y="3360375"/>
            <a:chExt cx="315850" cy="316650"/>
          </a:xfrm>
        </p:grpSpPr>
        <p:sp>
          <p:nvSpPr>
            <p:cNvPr id="5990" name="Google Shape;5990;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6"/>
          <p:cNvGrpSpPr/>
          <p:nvPr/>
        </p:nvGrpSpPr>
        <p:grpSpPr>
          <a:xfrm>
            <a:off x="2187559" y="1819647"/>
            <a:ext cx="312592" cy="367261"/>
            <a:chOff x="-64022550" y="3727425"/>
            <a:chExt cx="270175" cy="317425"/>
          </a:xfrm>
        </p:grpSpPr>
        <p:sp>
          <p:nvSpPr>
            <p:cNvPr id="5994" name="Google Shape;5994;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6"/>
          <p:cNvGrpSpPr/>
          <p:nvPr/>
        </p:nvGrpSpPr>
        <p:grpSpPr>
          <a:xfrm>
            <a:off x="2211697" y="2248547"/>
            <a:ext cx="264317" cy="367290"/>
            <a:chOff x="-64001300" y="4093650"/>
            <a:chExt cx="228450" cy="317450"/>
          </a:xfrm>
        </p:grpSpPr>
        <p:sp>
          <p:nvSpPr>
            <p:cNvPr id="5998" name="Google Shape;5998;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6"/>
          <p:cNvGrpSpPr/>
          <p:nvPr/>
        </p:nvGrpSpPr>
        <p:grpSpPr>
          <a:xfrm>
            <a:off x="830701" y="2741838"/>
            <a:ext cx="359972" cy="366480"/>
            <a:chOff x="-62148800" y="3377700"/>
            <a:chExt cx="311125" cy="316750"/>
          </a:xfrm>
        </p:grpSpPr>
        <p:sp>
          <p:nvSpPr>
            <p:cNvPr id="6003" name="Google Shape;6003;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6"/>
          <p:cNvGrpSpPr/>
          <p:nvPr/>
        </p:nvGrpSpPr>
        <p:grpSpPr>
          <a:xfrm>
            <a:off x="826608" y="3191835"/>
            <a:ext cx="368157" cy="367290"/>
            <a:chOff x="-62154300" y="3743950"/>
            <a:chExt cx="318200" cy="317450"/>
          </a:xfrm>
        </p:grpSpPr>
        <p:sp>
          <p:nvSpPr>
            <p:cNvPr id="6006" name="Google Shape;6006;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76"/>
          <p:cNvGrpSpPr/>
          <p:nvPr/>
        </p:nvGrpSpPr>
        <p:grpSpPr>
          <a:xfrm>
            <a:off x="826594" y="3650815"/>
            <a:ext cx="368186" cy="366364"/>
            <a:chOff x="-62151950" y="4111775"/>
            <a:chExt cx="318225" cy="316650"/>
          </a:xfrm>
        </p:grpSpPr>
        <p:sp>
          <p:nvSpPr>
            <p:cNvPr id="6009" name="Google Shape;6009;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6"/>
          <p:cNvGrpSpPr/>
          <p:nvPr/>
        </p:nvGrpSpPr>
        <p:grpSpPr>
          <a:xfrm>
            <a:off x="3045218" y="2741361"/>
            <a:ext cx="368157" cy="367434"/>
            <a:chOff x="-60254550" y="3367325"/>
            <a:chExt cx="318200" cy="317575"/>
          </a:xfrm>
        </p:grpSpPr>
        <p:sp>
          <p:nvSpPr>
            <p:cNvPr id="6014" name="Google Shape;6014;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6"/>
          <p:cNvGrpSpPr/>
          <p:nvPr/>
        </p:nvGrpSpPr>
        <p:grpSpPr>
          <a:xfrm>
            <a:off x="3046115" y="3192355"/>
            <a:ext cx="366364" cy="366248"/>
            <a:chOff x="-60255350" y="3733825"/>
            <a:chExt cx="316650" cy="316550"/>
          </a:xfrm>
        </p:grpSpPr>
        <p:sp>
          <p:nvSpPr>
            <p:cNvPr id="6019" name="Google Shape;6019;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6"/>
          <p:cNvGrpSpPr/>
          <p:nvPr/>
        </p:nvGrpSpPr>
        <p:grpSpPr>
          <a:xfrm>
            <a:off x="3073912" y="3651263"/>
            <a:ext cx="310770" cy="365467"/>
            <a:chOff x="-60232500" y="4101525"/>
            <a:chExt cx="268600" cy="315875"/>
          </a:xfrm>
        </p:grpSpPr>
        <p:sp>
          <p:nvSpPr>
            <p:cNvPr id="6027" name="Google Shape;6027;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9" name="Google Shape;6029;p7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76"/>
          <p:cNvGrpSpPr/>
          <p:nvPr/>
        </p:nvGrpSpPr>
        <p:grpSpPr>
          <a:xfrm>
            <a:off x="2606912" y="1377094"/>
            <a:ext cx="368186" cy="366364"/>
            <a:chOff x="-63679950" y="3360375"/>
            <a:chExt cx="318225" cy="316650"/>
          </a:xfrm>
        </p:grpSpPr>
        <p:sp>
          <p:nvSpPr>
            <p:cNvPr id="6031" name="Google Shape;6031;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6"/>
          <p:cNvGrpSpPr/>
          <p:nvPr/>
        </p:nvGrpSpPr>
        <p:grpSpPr>
          <a:xfrm>
            <a:off x="2605539" y="2248431"/>
            <a:ext cx="370934" cy="367521"/>
            <a:chOff x="-63679950" y="4093450"/>
            <a:chExt cx="320600" cy="317650"/>
          </a:xfrm>
        </p:grpSpPr>
        <p:sp>
          <p:nvSpPr>
            <p:cNvPr id="6037" name="Google Shape;6037;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6"/>
          <p:cNvGrpSpPr/>
          <p:nvPr/>
        </p:nvGrpSpPr>
        <p:grpSpPr>
          <a:xfrm>
            <a:off x="1265656" y="2741433"/>
            <a:ext cx="366364" cy="367290"/>
            <a:chOff x="-61784125" y="3377700"/>
            <a:chExt cx="316650" cy="317450"/>
          </a:xfrm>
        </p:grpSpPr>
        <p:sp>
          <p:nvSpPr>
            <p:cNvPr id="6041" name="Google Shape;6041;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6"/>
          <p:cNvGrpSpPr/>
          <p:nvPr/>
        </p:nvGrpSpPr>
        <p:grpSpPr>
          <a:xfrm>
            <a:off x="1265656" y="3191835"/>
            <a:ext cx="366364" cy="367290"/>
            <a:chOff x="-61783350" y="3743950"/>
            <a:chExt cx="316650" cy="317450"/>
          </a:xfrm>
        </p:grpSpPr>
        <p:sp>
          <p:nvSpPr>
            <p:cNvPr id="6049" name="Google Shape;6049;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7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6"/>
          <p:cNvGrpSpPr/>
          <p:nvPr/>
        </p:nvGrpSpPr>
        <p:grpSpPr>
          <a:xfrm>
            <a:off x="3487080" y="3651668"/>
            <a:ext cx="369112" cy="364657"/>
            <a:chOff x="-59869425" y="4102225"/>
            <a:chExt cx="319025" cy="315175"/>
          </a:xfrm>
        </p:grpSpPr>
        <p:sp>
          <p:nvSpPr>
            <p:cNvPr id="6055" name="Google Shape;6055;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6"/>
          <p:cNvGrpSpPr/>
          <p:nvPr/>
        </p:nvGrpSpPr>
        <p:grpSpPr>
          <a:xfrm>
            <a:off x="2605883" y="4120490"/>
            <a:ext cx="366364" cy="365467"/>
            <a:chOff x="-59029025" y="3711650"/>
            <a:chExt cx="316650" cy="315875"/>
          </a:xfrm>
        </p:grpSpPr>
        <p:sp>
          <p:nvSpPr>
            <p:cNvPr id="6060" name="Google Shape;6060;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6"/>
          <p:cNvGrpSpPr/>
          <p:nvPr/>
        </p:nvGrpSpPr>
        <p:grpSpPr>
          <a:xfrm>
            <a:off x="4841373" y="1398014"/>
            <a:ext cx="351940" cy="348188"/>
            <a:chOff x="581525" y="3254850"/>
            <a:chExt cx="297750" cy="294575"/>
          </a:xfrm>
        </p:grpSpPr>
        <p:sp>
          <p:nvSpPr>
            <p:cNvPr id="6068" name="Google Shape;6068;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6"/>
          <p:cNvGrpSpPr/>
          <p:nvPr/>
        </p:nvGrpSpPr>
        <p:grpSpPr>
          <a:xfrm>
            <a:off x="4840442" y="1836950"/>
            <a:ext cx="353802" cy="351497"/>
            <a:chOff x="580725" y="3617925"/>
            <a:chExt cx="299325" cy="297375"/>
          </a:xfrm>
        </p:grpSpPr>
        <p:sp>
          <p:nvSpPr>
            <p:cNvPr id="6072" name="Google Shape;6072;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6"/>
          <p:cNvGrpSpPr/>
          <p:nvPr/>
        </p:nvGrpSpPr>
        <p:grpSpPr>
          <a:xfrm>
            <a:off x="4842304" y="2284140"/>
            <a:ext cx="350079" cy="350079"/>
            <a:chOff x="583100" y="3982600"/>
            <a:chExt cx="296175" cy="296175"/>
          </a:xfrm>
        </p:grpSpPr>
        <p:sp>
          <p:nvSpPr>
            <p:cNvPr id="6078" name="Google Shape;6078;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6"/>
          <p:cNvGrpSpPr/>
          <p:nvPr/>
        </p:nvGrpSpPr>
        <p:grpSpPr>
          <a:xfrm>
            <a:off x="7074918" y="1397764"/>
            <a:ext cx="307231" cy="348690"/>
            <a:chOff x="2423775" y="3226875"/>
            <a:chExt cx="259925" cy="295000"/>
          </a:xfrm>
        </p:grpSpPr>
        <p:sp>
          <p:nvSpPr>
            <p:cNvPr id="6086" name="Google Shape;6086;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6"/>
          <p:cNvGrpSpPr/>
          <p:nvPr/>
        </p:nvGrpSpPr>
        <p:grpSpPr>
          <a:xfrm>
            <a:off x="7052106" y="1839049"/>
            <a:ext cx="352857" cy="347301"/>
            <a:chOff x="2404875" y="3592725"/>
            <a:chExt cx="298525" cy="293825"/>
          </a:xfrm>
        </p:grpSpPr>
        <p:sp>
          <p:nvSpPr>
            <p:cNvPr id="6090" name="Google Shape;6090;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6"/>
          <p:cNvGrpSpPr/>
          <p:nvPr/>
        </p:nvGrpSpPr>
        <p:grpSpPr>
          <a:xfrm>
            <a:off x="7053036" y="2284614"/>
            <a:ext cx="350995" cy="349133"/>
            <a:chOff x="2404875" y="3955825"/>
            <a:chExt cx="296950" cy="295375"/>
          </a:xfrm>
        </p:grpSpPr>
        <p:sp>
          <p:nvSpPr>
            <p:cNvPr id="6094" name="Google Shape;6094;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6"/>
          <p:cNvGrpSpPr/>
          <p:nvPr/>
        </p:nvGrpSpPr>
        <p:grpSpPr>
          <a:xfrm>
            <a:off x="5747016" y="2748808"/>
            <a:ext cx="349163" cy="350079"/>
            <a:chOff x="4263650" y="3235150"/>
            <a:chExt cx="295400" cy="296175"/>
          </a:xfrm>
        </p:grpSpPr>
        <p:sp>
          <p:nvSpPr>
            <p:cNvPr id="6099" name="Google Shape;6099;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76"/>
          <p:cNvGrpSpPr/>
          <p:nvPr/>
        </p:nvGrpSpPr>
        <p:grpSpPr>
          <a:xfrm>
            <a:off x="5744696" y="3207969"/>
            <a:ext cx="353802" cy="327739"/>
            <a:chOff x="4266025" y="3609275"/>
            <a:chExt cx="299325" cy="277275"/>
          </a:xfrm>
        </p:grpSpPr>
        <p:sp>
          <p:nvSpPr>
            <p:cNvPr id="6105" name="Google Shape;6105;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6"/>
          <p:cNvGrpSpPr/>
          <p:nvPr/>
        </p:nvGrpSpPr>
        <p:grpSpPr>
          <a:xfrm>
            <a:off x="5745154" y="3673356"/>
            <a:ext cx="352886" cy="349133"/>
            <a:chOff x="4263650" y="3963700"/>
            <a:chExt cx="298550" cy="295375"/>
          </a:xfrm>
        </p:grpSpPr>
        <p:sp>
          <p:nvSpPr>
            <p:cNvPr id="6108" name="Google Shape;6108;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6"/>
          <p:cNvGrpSpPr/>
          <p:nvPr/>
        </p:nvGrpSpPr>
        <p:grpSpPr>
          <a:xfrm>
            <a:off x="8023491" y="2748809"/>
            <a:ext cx="226264" cy="350079"/>
            <a:chOff x="6164975" y="3211525"/>
            <a:chExt cx="191425" cy="296175"/>
          </a:xfrm>
        </p:grpSpPr>
        <p:sp>
          <p:nvSpPr>
            <p:cNvPr id="6116" name="Google Shape;6116;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6"/>
          <p:cNvGrpSpPr/>
          <p:nvPr/>
        </p:nvGrpSpPr>
        <p:grpSpPr>
          <a:xfrm>
            <a:off x="5285528" y="1397084"/>
            <a:ext cx="352886" cy="350049"/>
            <a:chOff x="946175" y="3253275"/>
            <a:chExt cx="298550" cy="296150"/>
          </a:xfrm>
        </p:grpSpPr>
        <p:sp>
          <p:nvSpPr>
            <p:cNvPr id="6124" name="Google Shape;6124;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6"/>
          <p:cNvGrpSpPr/>
          <p:nvPr/>
        </p:nvGrpSpPr>
        <p:grpSpPr>
          <a:xfrm>
            <a:off x="5286459" y="1839048"/>
            <a:ext cx="351024" cy="347301"/>
            <a:chOff x="946175" y="3619500"/>
            <a:chExt cx="296975" cy="293825"/>
          </a:xfrm>
        </p:grpSpPr>
        <p:sp>
          <p:nvSpPr>
            <p:cNvPr id="6130" name="Google Shape;6130;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6"/>
          <p:cNvGrpSpPr/>
          <p:nvPr/>
        </p:nvGrpSpPr>
        <p:grpSpPr>
          <a:xfrm>
            <a:off x="5286001" y="2283682"/>
            <a:ext cx="351940" cy="350995"/>
            <a:chOff x="944600" y="3981825"/>
            <a:chExt cx="297750" cy="296950"/>
          </a:xfrm>
        </p:grpSpPr>
        <p:sp>
          <p:nvSpPr>
            <p:cNvPr id="6137" name="Google Shape;6137;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6"/>
          <p:cNvGrpSpPr/>
          <p:nvPr/>
        </p:nvGrpSpPr>
        <p:grpSpPr>
          <a:xfrm>
            <a:off x="7502937" y="1397542"/>
            <a:ext cx="350079" cy="349133"/>
            <a:chOff x="2768750" y="3227275"/>
            <a:chExt cx="296175" cy="295375"/>
          </a:xfrm>
        </p:grpSpPr>
        <p:sp>
          <p:nvSpPr>
            <p:cNvPr id="6142" name="Google Shape;6142;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6"/>
          <p:cNvGrpSpPr/>
          <p:nvPr/>
        </p:nvGrpSpPr>
        <p:grpSpPr>
          <a:xfrm>
            <a:off x="7523888" y="1838414"/>
            <a:ext cx="308177" cy="348572"/>
            <a:chOff x="2786075" y="3591800"/>
            <a:chExt cx="260725" cy="294900"/>
          </a:xfrm>
        </p:grpSpPr>
        <p:sp>
          <p:nvSpPr>
            <p:cNvPr id="6151" name="Google Shape;6151;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6"/>
          <p:cNvGrpSpPr/>
          <p:nvPr/>
        </p:nvGrpSpPr>
        <p:grpSpPr>
          <a:xfrm>
            <a:off x="7564387" y="2284141"/>
            <a:ext cx="227180" cy="350079"/>
            <a:chOff x="2819150" y="3955025"/>
            <a:chExt cx="192200" cy="296175"/>
          </a:xfrm>
        </p:grpSpPr>
        <p:sp>
          <p:nvSpPr>
            <p:cNvPr id="6157" name="Google Shape;6157;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6"/>
          <p:cNvGrpSpPr/>
          <p:nvPr/>
        </p:nvGrpSpPr>
        <p:grpSpPr>
          <a:xfrm>
            <a:off x="6188160" y="2749739"/>
            <a:ext cx="349133" cy="348217"/>
            <a:chOff x="4629125" y="3235150"/>
            <a:chExt cx="295375" cy="294600"/>
          </a:xfrm>
        </p:grpSpPr>
        <p:sp>
          <p:nvSpPr>
            <p:cNvPr id="6162" name="Google Shape;6162;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6"/>
          <p:cNvGrpSpPr/>
          <p:nvPr/>
        </p:nvGrpSpPr>
        <p:grpSpPr>
          <a:xfrm>
            <a:off x="6188145" y="3197272"/>
            <a:ext cx="349163" cy="349133"/>
            <a:chOff x="4628325" y="3599825"/>
            <a:chExt cx="295400" cy="295375"/>
          </a:xfrm>
        </p:grpSpPr>
        <p:sp>
          <p:nvSpPr>
            <p:cNvPr id="6168" name="Google Shape;6168;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6"/>
          <p:cNvGrpSpPr/>
          <p:nvPr/>
        </p:nvGrpSpPr>
        <p:grpSpPr>
          <a:xfrm>
            <a:off x="6209096" y="3672883"/>
            <a:ext cx="307261" cy="350079"/>
            <a:chOff x="4645650" y="3962900"/>
            <a:chExt cx="259950" cy="296175"/>
          </a:xfrm>
        </p:grpSpPr>
        <p:sp>
          <p:nvSpPr>
            <p:cNvPr id="6181" name="Google Shape;6181;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6"/>
          <p:cNvGrpSpPr/>
          <p:nvPr/>
        </p:nvGrpSpPr>
        <p:grpSpPr>
          <a:xfrm>
            <a:off x="7962056" y="3197745"/>
            <a:ext cx="349133" cy="348188"/>
            <a:chOff x="6143725" y="3582500"/>
            <a:chExt cx="295375" cy="294575"/>
          </a:xfrm>
        </p:grpSpPr>
        <p:sp>
          <p:nvSpPr>
            <p:cNvPr id="6188" name="Google Shape;6188;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6"/>
          <p:cNvGrpSpPr/>
          <p:nvPr/>
        </p:nvGrpSpPr>
        <p:grpSpPr>
          <a:xfrm>
            <a:off x="5730883" y="1397084"/>
            <a:ext cx="350995" cy="350049"/>
            <a:chOff x="1310075" y="3253275"/>
            <a:chExt cx="296950" cy="296150"/>
          </a:xfrm>
        </p:grpSpPr>
        <p:sp>
          <p:nvSpPr>
            <p:cNvPr id="6196" name="Google Shape;6196;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7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76"/>
          <p:cNvGrpSpPr/>
          <p:nvPr/>
        </p:nvGrpSpPr>
        <p:grpSpPr>
          <a:xfrm>
            <a:off x="5730410" y="2283343"/>
            <a:ext cx="351941" cy="351675"/>
            <a:chOff x="1310075" y="3980250"/>
            <a:chExt cx="297750" cy="297525"/>
          </a:xfrm>
        </p:grpSpPr>
        <p:sp>
          <p:nvSpPr>
            <p:cNvPr id="6201" name="Google Shape;6201;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6"/>
          <p:cNvGrpSpPr/>
          <p:nvPr/>
        </p:nvGrpSpPr>
        <p:grpSpPr>
          <a:xfrm>
            <a:off x="7995198" y="1397542"/>
            <a:ext cx="266305" cy="349133"/>
            <a:chOff x="3167275" y="3227275"/>
            <a:chExt cx="225300" cy="295375"/>
          </a:xfrm>
        </p:grpSpPr>
        <p:sp>
          <p:nvSpPr>
            <p:cNvPr id="6206" name="Google Shape;6206;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7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76"/>
          <p:cNvGrpSpPr/>
          <p:nvPr/>
        </p:nvGrpSpPr>
        <p:grpSpPr>
          <a:xfrm>
            <a:off x="7952380" y="2284599"/>
            <a:ext cx="351940" cy="349163"/>
            <a:chOff x="3133425" y="3955025"/>
            <a:chExt cx="297750" cy="295400"/>
          </a:xfrm>
        </p:grpSpPr>
        <p:sp>
          <p:nvSpPr>
            <p:cNvPr id="6213" name="Google Shape;6213;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6"/>
          <p:cNvGrpSpPr/>
          <p:nvPr/>
        </p:nvGrpSpPr>
        <p:grpSpPr>
          <a:xfrm>
            <a:off x="6632554" y="2748187"/>
            <a:ext cx="350079" cy="351320"/>
            <a:chOff x="4991425" y="3234750"/>
            <a:chExt cx="296175" cy="297225"/>
          </a:xfrm>
        </p:grpSpPr>
        <p:sp>
          <p:nvSpPr>
            <p:cNvPr id="6217" name="Google Shape;6217;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76"/>
          <p:cNvGrpSpPr/>
          <p:nvPr/>
        </p:nvGrpSpPr>
        <p:grpSpPr>
          <a:xfrm>
            <a:off x="6632554" y="3217750"/>
            <a:ext cx="350079" cy="308177"/>
            <a:chOff x="4991425" y="3617150"/>
            <a:chExt cx="296175" cy="260725"/>
          </a:xfrm>
        </p:grpSpPr>
        <p:sp>
          <p:nvSpPr>
            <p:cNvPr id="6224" name="Google Shape;6224;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6"/>
          <p:cNvGrpSpPr/>
          <p:nvPr/>
        </p:nvGrpSpPr>
        <p:grpSpPr>
          <a:xfrm>
            <a:off x="6709827" y="3673341"/>
            <a:ext cx="195532" cy="349163"/>
            <a:chOff x="5056800" y="3962900"/>
            <a:chExt cx="165425" cy="295400"/>
          </a:xfrm>
        </p:grpSpPr>
        <p:sp>
          <p:nvSpPr>
            <p:cNvPr id="6232" name="Google Shape;6232;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6"/>
          <p:cNvGrpSpPr/>
          <p:nvPr/>
        </p:nvGrpSpPr>
        <p:grpSpPr>
          <a:xfrm>
            <a:off x="7961125" y="3673357"/>
            <a:ext cx="350995" cy="349133"/>
            <a:chOff x="6168925" y="3936925"/>
            <a:chExt cx="296950" cy="295375"/>
          </a:xfrm>
        </p:grpSpPr>
        <p:sp>
          <p:nvSpPr>
            <p:cNvPr id="6236" name="Google Shape;6236;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6"/>
          <p:cNvGrpSpPr/>
          <p:nvPr/>
        </p:nvGrpSpPr>
        <p:grpSpPr>
          <a:xfrm>
            <a:off x="6174844" y="1390429"/>
            <a:ext cx="348188" cy="349133"/>
            <a:chOff x="1674750" y="3254050"/>
            <a:chExt cx="294575" cy="295375"/>
          </a:xfrm>
        </p:grpSpPr>
        <p:sp>
          <p:nvSpPr>
            <p:cNvPr id="6243" name="Google Shape;6243;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6"/>
          <p:cNvGrpSpPr/>
          <p:nvPr/>
        </p:nvGrpSpPr>
        <p:grpSpPr>
          <a:xfrm>
            <a:off x="6189239" y="1838132"/>
            <a:ext cx="319347" cy="349133"/>
            <a:chOff x="1687350" y="3618725"/>
            <a:chExt cx="270175" cy="295375"/>
          </a:xfrm>
        </p:grpSpPr>
        <p:sp>
          <p:nvSpPr>
            <p:cNvPr id="6247" name="Google Shape;6247;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6"/>
          <p:cNvGrpSpPr/>
          <p:nvPr/>
        </p:nvGrpSpPr>
        <p:grpSpPr>
          <a:xfrm>
            <a:off x="6172942" y="2284613"/>
            <a:ext cx="351940" cy="349133"/>
            <a:chOff x="1672375" y="3982600"/>
            <a:chExt cx="297750" cy="295375"/>
          </a:xfrm>
        </p:grpSpPr>
        <p:sp>
          <p:nvSpPr>
            <p:cNvPr id="6251" name="Google Shape;6251;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6"/>
          <p:cNvGrpSpPr/>
          <p:nvPr/>
        </p:nvGrpSpPr>
        <p:grpSpPr>
          <a:xfrm>
            <a:off x="4864934" y="2748808"/>
            <a:ext cx="350079" cy="350079"/>
            <a:chOff x="3497300" y="3227275"/>
            <a:chExt cx="296175" cy="296175"/>
          </a:xfrm>
        </p:grpSpPr>
        <p:sp>
          <p:nvSpPr>
            <p:cNvPr id="6255" name="Google Shape;6255;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6"/>
          <p:cNvGrpSpPr/>
          <p:nvPr/>
        </p:nvGrpSpPr>
        <p:grpSpPr>
          <a:xfrm>
            <a:off x="4865407" y="3198203"/>
            <a:ext cx="349133" cy="347272"/>
            <a:chOff x="3497300" y="3591950"/>
            <a:chExt cx="295375" cy="293800"/>
          </a:xfrm>
        </p:grpSpPr>
        <p:sp>
          <p:nvSpPr>
            <p:cNvPr id="6264" name="Google Shape;6264;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6"/>
          <p:cNvGrpSpPr/>
          <p:nvPr/>
        </p:nvGrpSpPr>
        <p:grpSpPr>
          <a:xfrm>
            <a:off x="4865407" y="3673341"/>
            <a:ext cx="349133" cy="349163"/>
            <a:chOff x="3497300" y="3955025"/>
            <a:chExt cx="295375" cy="295400"/>
          </a:xfrm>
        </p:grpSpPr>
        <p:sp>
          <p:nvSpPr>
            <p:cNvPr id="6273" name="Google Shape;6273;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6"/>
          <p:cNvGrpSpPr/>
          <p:nvPr/>
        </p:nvGrpSpPr>
        <p:grpSpPr>
          <a:xfrm>
            <a:off x="7089979" y="2749532"/>
            <a:ext cx="327739" cy="348631"/>
            <a:chOff x="5364750" y="3235150"/>
            <a:chExt cx="277275" cy="294950"/>
          </a:xfrm>
        </p:grpSpPr>
        <p:sp>
          <p:nvSpPr>
            <p:cNvPr id="6277" name="Google Shape;6277;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6"/>
          <p:cNvGrpSpPr/>
          <p:nvPr/>
        </p:nvGrpSpPr>
        <p:grpSpPr>
          <a:xfrm>
            <a:off x="7078337" y="3195868"/>
            <a:ext cx="351024" cy="351941"/>
            <a:chOff x="5355300" y="3598250"/>
            <a:chExt cx="296975" cy="297750"/>
          </a:xfrm>
        </p:grpSpPr>
        <p:sp>
          <p:nvSpPr>
            <p:cNvPr id="6286" name="Google Shape;6286;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6"/>
          <p:cNvGrpSpPr/>
          <p:nvPr/>
        </p:nvGrpSpPr>
        <p:grpSpPr>
          <a:xfrm>
            <a:off x="7082533" y="3734790"/>
            <a:ext cx="342632" cy="226264"/>
            <a:chOff x="5358450" y="4015675"/>
            <a:chExt cx="289875" cy="191425"/>
          </a:xfrm>
        </p:grpSpPr>
        <p:sp>
          <p:nvSpPr>
            <p:cNvPr id="6295" name="Google Shape;6295;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6"/>
          <p:cNvGrpSpPr/>
          <p:nvPr/>
        </p:nvGrpSpPr>
        <p:grpSpPr>
          <a:xfrm>
            <a:off x="6209015" y="4117322"/>
            <a:ext cx="351024" cy="325464"/>
            <a:chOff x="6543825" y="3202075"/>
            <a:chExt cx="296975" cy="275350"/>
          </a:xfrm>
        </p:grpSpPr>
        <p:sp>
          <p:nvSpPr>
            <p:cNvPr id="6300" name="Google Shape;6300;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6"/>
          <p:cNvGrpSpPr/>
          <p:nvPr/>
        </p:nvGrpSpPr>
        <p:grpSpPr>
          <a:xfrm>
            <a:off x="6615996" y="1397069"/>
            <a:ext cx="350079" cy="350079"/>
            <a:chOff x="2037825" y="3254050"/>
            <a:chExt cx="296175" cy="296175"/>
          </a:xfrm>
        </p:grpSpPr>
        <p:sp>
          <p:nvSpPr>
            <p:cNvPr id="6308" name="Google Shape;6308;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6"/>
          <p:cNvGrpSpPr/>
          <p:nvPr/>
        </p:nvGrpSpPr>
        <p:grpSpPr>
          <a:xfrm>
            <a:off x="6614135" y="1838236"/>
            <a:ext cx="353802" cy="348926"/>
            <a:chOff x="2034675" y="3617925"/>
            <a:chExt cx="299325" cy="295200"/>
          </a:xfrm>
        </p:grpSpPr>
        <p:sp>
          <p:nvSpPr>
            <p:cNvPr id="6315" name="Google Shape;6315;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76"/>
          <p:cNvGrpSpPr/>
          <p:nvPr/>
        </p:nvGrpSpPr>
        <p:grpSpPr>
          <a:xfrm>
            <a:off x="6615996" y="2284613"/>
            <a:ext cx="350079" cy="349133"/>
            <a:chOff x="2037825" y="3981825"/>
            <a:chExt cx="296175" cy="295375"/>
          </a:xfrm>
        </p:grpSpPr>
        <p:sp>
          <p:nvSpPr>
            <p:cNvPr id="6321" name="Google Shape;6321;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6"/>
          <p:cNvGrpSpPr/>
          <p:nvPr/>
        </p:nvGrpSpPr>
        <p:grpSpPr>
          <a:xfrm>
            <a:off x="5301014" y="2780929"/>
            <a:ext cx="350079" cy="285837"/>
            <a:chOff x="3860400" y="3254050"/>
            <a:chExt cx="296175" cy="241825"/>
          </a:xfrm>
        </p:grpSpPr>
        <p:sp>
          <p:nvSpPr>
            <p:cNvPr id="6325" name="Google Shape;6325;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6"/>
          <p:cNvGrpSpPr/>
          <p:nvPr/>
        </p:nvGrpSpPr>
        <p:grpSpPr>
          <a:xfrm>
            <a:off x="5300541" y="3196800"/>
            <a:ext cx="351024" cy="350079"/>
            <a:chOff x="3859600" y="3591950"/>
            <a:chExt cx="296975" cy="296175"/>
          </a:xfrm>
        </p:grpSpPr>
        <p:sp>
          <p:nvSpPr>
            <p:cNvPr id="6333" name="Google Shape;6333;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6"/>
          <p:cNvGrpSpPr/>
          <p:nvPr/>
        </p:nvGrpSpPr>
        <p:grpSpPr>
          <a:xfrm>
            <a:off x="5301014" y="3672883"/>
            <a:ext cx="350079" cy="350079"/>
            <a:chOff x="3860400" y="3955025"/>
            <a:chExt cx="296175" cy="296175"/>
          </a:xfrm>
        </p:grpSpPr>
        <p:sp>
          <p:nvSpPr>
            <p:cNvPr id="6337" name="Google Shape;6337;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6"/>
          <p:cNvGrpSpPr/>
          <p:nvPr/>
        </p:nvGrpSpPr>
        <p:grpSpPr>
          <a:xfrm>
            <a:off x="7516230" y="2749281"/>
            <a:ext cx="355664" cy="349133"/>
            <a:chOff x="5716825" y="3235950"/>
            <a:chExt cx="300900" cy="295375"/>
          </a:xfrm>
        </p:grpSpPr>
        <p:sp>
          <p:nvSpPr>
            <p:cNvPr id="6343" name="Google Shape;6343;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6"/>
          <p:cNvGrpSpPr/>
          <p:nvPr/>
        </p:nvGrpSpPr>
        <p:grpSpPr>
          <a:xfrm>
            <a:off x="7529261" y="3207969"/>
            <a:ext cx="329601" cy="327739"/>
            <a:chOff x="5727850" y="3609275"/>
            <a:chExt cx="278850" cy="277275"/>
          </a:xfrm>
        </p:grpSpPr>
        <p:sp>
          <p:nvSpPr>
            <p:cNvPr id="6348" name="Google Shape;6348;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6"/>
          <p:cNvGrpSpPr/>
          <p:nvPr/>
        </p:nvGrpSpPr>
        <p:grpSpPr>
          <a:xfrm>
            <a:off x="7540446" y="3673356"/>
            <a:ext cx="307231" cy="349133"/>
            <a:chOff x="5736525" y="3963700"/>
            <a:chExt cx="259925" cy="295375"/>
          </a:xfrm>
        </p:grpSpPr>
        <p:sp>
          <p:nvSpPr>
            <p:cNvPr id="6354" name="Google Shape;6354;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6"/>
          <p:cNvGrpSpPr/>
          <p:nvPr/>
        </p:nvGrpSpPr>
        <p:grpSpPr>
          <a:xfrm>
            <a:off x="6632026" y="4122683"/>
            <a:ext cx="351024" cy="350079"/>
            <a:chOff x="6553275" y="3604550"/>
            <a:chExt cx="296975" cy="296175"/>
          </a:xfrm>
        </p:grpSpPr>
        <p:sp>
          <p:nvSpPr>
            <p:cNvPr id="6362" name="Google Shape;6362;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69" name="Google Shape;6369;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3"/>
        <p:cNvGrpSpPr/>
        <p:nvPr/>
      </p:nvGrpSpPr>
      <p:grpSpPr>
        <a:xfrm>
          <a:off x="0" y="0"/>
          <a:ext cx="0" cy="0"/>
          <a:chOff x="0" y="0"/>
          <a:chExt cx="0" cy="0"/>
        </a:xfrm>
      </p:grpSpPr>
      <p:grpSp>
        <p:nvGrpSpPr>
          <p:cNvPr id="6374" name="Google Shape;6374;p77"/>
          <p:cNvGrpSpPr/>
          <p:nvPr/>
        </p:nvGrpSpPr>
        <p:grpSpPr>
          <a:xfrm>
            <a:off x="859032" y="1380546"/>
            <a:ext cx="294401" cy="353645"/>
            <a:chOff x="-35814600" y="3202075"/>
            <a:chExt cx="242625" cy="291450"/>
          </a:xfrm>
        </p:grpSpPr>
        <p:sp>
          <p:nvSpPr>
            <p:cNvPr id="6375" name="Google Shape;6375;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7"/>
          <p:cNvGrpSpPr/>
          <p:nvPr/>
        </p:nvGrpSpPr>
        <p:grpSpPr>
          <a:xfrm>
            <a:off x="829410" y="1821466"/>
            <a:ext cx="353645" cy="353888"/>
            <a:chOff x="-35839800" y="3561025"/>
            <a:chExt cx="291450" cy="291650"/>
          </a:xfrm>
        </p:grpSpPr>
        <p:sp>
          <p:nvSpPr>
            <p:cNvPr id="6383" name="Google Shape;6383;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7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77"/>
          <p:cNvGrpSpPr/>
          <p:nvPr/>
        </p:nvGrpSpPr>
        <p:grpSpPr>
          <a:xfrm>
            <a:off x="3066955" y="1380546"/>
            <a:ext cx="353645" cy="353645"/>
            <a:chOff x="-34003850" y="3227275"/>
            <a:chExt cx="291450" cy="291450"/>
          </a:xfrm>
        </p:grpSpPr>
        <p:sp>
          <p:nvSpPr>
            <p:cNvPr id="6392" name="Google Shape;6392;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7"/>
          <p:cNvGrpSpPr/>
          <p:nvPr/>
        </p:nvGrpSpPr>
        <p:grpSpPr>
          <a:xfrm>
            <a:off x="3066485" y="1821238"/>
            <a:ext cx="354586" cy="354343"/>
            <a:chOff x="-34004625" y="3585850"/>
            <a:chExt cx="292225" cy="292025"/>
          </a:xfrm>
        </p:grpSpPr>
        <p:sp>
          <p:nvSpPr>
            <p:cNvPr id="6398" name="Google Shape;6398;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7"/>
          <p:cNvGrpSpPr/>
          <p:nvPr/>
        </p:nvGrpSpPr>
        <p:grpSpPr>
          <a:xfrm>
            <a:off x="3066000" y="2256439"/>
            <a:ext cx="355557" cy="354616"/>
            <a:chOff x="-34005425" y="3945575"/>
            <a:chExt cx="293025" cy="292250"/>
          </a:xfrm>
        </p:grpSpPr>
        <p:sp>
          <p:nvSpPr>
            <p:cNvPr id="6404" name="Google Shape;6404;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7"/>
          <p:cNvGrpSpPr/>
          <p:nvPr/>
        </p:nvGrpSpPr>
        <p:grpSpPr>
          <a:xfrm>
            <a:off x="1713099" y="2729615"/>
            <a:ext cx="358408" cy="355557"/>
            <a:chOff x="-32174975" y="3192625"/>
            <a:chExt cx="295375" cy="293025"/>
          </a:xfrm>
        </p:grpSpPr>
        <p:sp>
          <p:nvSpPr>
            <p:cNvPr id="6408" name="Google Shape;6408;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7"/>
          <p:cNvGrpSpPr/>
          <p:nvPr/>
        </p:nvGrpSpPr>
        <p:grpSpPr>
          <a:xfrm>
            <a:off x="3952249" y="2730570"/>
            <a:ext cx="354586" cy="353645"/>
            <a:chOff x="-30345325" y="3184750"/>
            <a:chExt cx="292225" cy="291450"/>
          </a:xfrm>
        </p:grpSpPr>
        <p:sp>
          <p:nvSpPr>
            <p:cNvPr id="6415" name="Google Shape;6415;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7"/>
          <p:cNvGrpSpPr/>
          <p:nvPr/>
        </p:nvGrpSpPr>
        <p:grpSpPr>
          <a:xfrm>
            <a:off x="1277001" y="1380546"/>
            <a:ext cx="353645" cy="353645"/>
            <a:chOff x="-35481425" y="3202075"/>
            <a:chExt cx="291450" cy="291450"/>
          </a:xfrm>
        </p:grpSpPr>
        <p:sp>
          <p:nvSpPr>
            <p:cNvPr id="6421" name="Google Shape;6421;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7"/>
          <p:cNvGrpSpPr/>
          <p:nvPr/>
        </p:nvGrpSpPr>
        <p:grpSpPr>
          <a:xfrm>
            <a:off x="1276531" y="1822072"/>
            <a:ext cx="354586" cy="352675"/>
            <a:chOff x="-35482200" y="3561225"/>
            <a:chExt cx="292225" cy="290650"/>
          </a:xfrm>
        </p:grpSpPr>
        <p:sp>
          <p:nvSpPr>
            <p:cNvPr id="6429" name="Google Shape;6429;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7"/>
          <p:cNvGrpSpPr/>
          <p:nvPr/>
        </p:nvGrpSpPr>
        <p:grpSpPr>
          <a:xfrm>
            <a:off x="1277001" y="2256940"/>
            <a:ext cx="353645" cy="353615"/>
            <a:chOff x="-35481425" y="3919600"/>
            <a:chExt cx="291450" cy="291425"/>
          </a:xfrm>
        </p:grpSpPr>
        <p:sp>
          <p:nvSpPr>
            <p:cNvPr id="6433" name="Google Shape;6433;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7"/>
          <p:cNvGrpSpPr/>
          <p:nvPr/>
        </p:nvGrpSpPr>
        <p:grpSpPr>
          <a:xfrm>
            <a:off x="3512636" y="1381031"/>
            <a:ext cx="357468" cy="352675"/>
            <a:chOff x="-33645475" y="3228075"/>
            <a:chExt cx="294600" cy="290650"/>
          </a:xfrm>
        </p:grpSpPr>
        <p:sp>
          <p:nvSpPr>
            <p:cNvPr id="6442" name="Google Shape;6442;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7"/>
          <p:cNvGrpSpPr/>
          <p:nvPr/>
        </p:nvGrpSpPr>
        <p:grpSpPr>
          <a:xfrm>
            <a:off x="3513606" y="1821116"/>
            <a:ext cx="355526" cy="354586"/>
            <a:chOff x="-33646250" y="3586425"/>
            <a:chExt cx="293000" cy="292225"/>
          </a:xfrm>
        </p:grpSpPr>
        <p:sp>
          <p:nvSpPr>
            <p:cNvPr id="6450" name="Google Shape;6450;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7"/>
          <p:cNvGrpSpPr/>
          <p:nvPr/>
        </p:nvGrpSpPr>
        <p:grpSpPr>
          <a:xfrm>
            <a:off x="3514076" y="2255969"/>
            <a:ext cx="354586" cy="355557"/>
            <a:chOff x="-33645475" y="3944800"/>
            <a:chExt cx="292225" cy="293025"/>
          </a:xfrm>
        </p:grpSpPr>
        <p:sp>
          <p:nvSpPr>
            <p:cNvPr id="6453" name="Google Shape;6453;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7"/>
          <p:cNvGrpSpPr/>
          <p:nvPr/>
        </p:nvGrpSpPr>
        <p:grpSpPr>
          <a:xfrm>
            <a:off x="2167295" y="2729706"/>
            <a:ext cx="352675" cy="355375"/>
            <a:chOff x="-31809525" y="3192625"/>
            <a:chExt cx="290650" cy="292875"/>
          </a:xfrm>
        </p:grpSpPr>
        <p:sp>
          <p:nvSpPr>
            <p:cNvPr id="6464" name="Google Shape;6464;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7"/>
          <p:cNvGrpSpPr/>
          <p:nvPr/>
        </p:nvGrpSpPr>
        <p:grpSpPr>
          <a:xfrm>
            <a:off x="2166810" y="3200258"/>
            <a:ext cx="353645" cy="355557"/>
            <a:chOff x="-31811100" y="3550975"/>
            <a:chExt cx="291450" cy="293025"/>
          </a:xfrm>
        </p:grpSpPr>
        <p:sp>
          <p:nvSpPr>
            <p:cNvPr id="6469" name="Google Shape;6469;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7"/>
          <p:cNvGrpSpPr/>
          <p:nvPr/>
        </p:nvGrpSpPr>
        <p:grpSpPr>
          <a:xfrm>
            <a:off x="2160606" y="3664562"/>
            <a:ext cx="366052" cy="356831"/>
            <a:chOff x="-31817400" y="3910025"/>
            <a:chExt cx="301675" cy="294075"/>
          </a:xfrm>
        </p:grpSpPr>
        <p:sp>
          <p:nvSpPr>
            <p:cNvPr id="6477" name="Google Shape;6477;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7"/>
          <p:cNvGrpSpPr/>
          <p:nvPr/>
        </p:nvGrpSpPr>
        <p:grpSpPr>
          <a:xfrm>
            <a:off x="3952234" y="3200743"/>
            <a:ext cx="354616" cy="354586"/>
            <a:chOff x="-30354000" y="3569100"/>
            <a:chExt cx="292250" cy="292225"/>
          </a:xfrm>
        </p:grpSpPr>
        <p:sp>
          <p:nvSpPr>
            <p:cNvPr id="6481" name="Google Shape;6481;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7"/>
          <p:cNvGrpSpPr/>
          <p:nvPr/>
        </p:nvGrpSpPr>
        <p:grpSpPr>
          <a:xfrm>
            <a:off x="1730812" y="1380546"/>
            <a:ext cx="342148" cy="353645"/>
            <a:chOff x="-35118325" y="3202075"/>
            <a:chExt cx="281975" cy="291450"/>
          </a:xfrm>
        </p:grpSpPr>
        <p:sp>
          <p:nvSpPr>
            <p:cNvPr id="6488" name="Google Shape;6488;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7"/>
          <p:cNvGrpSpPr/>
          <p:nvPr/>
        </p:nvGrpSpPr>
        <p:grpSpPr>
          <a:xfrm>
            <a:off x="1724593" y="1821799"/>
            <a:ext cx="354586" cy="353221"/>
            <a:chOff x="-35123050" y="3561225"/>
            <a:chExt cx="292225" cy="291100"/>
          </a:xfrm>
        </p:grpSpPr>
        <p:sp>
          <p:nvSpPr>
            <p:cNvPr id="6493" name="Google Shape;6493;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7"/>
          <p:cNvGrpSpPr/>
          <p:nvPr/>
        </p:nvGrpSpPr>
        <p:grpSpPr>
          <a:xfrm>
            <a:off x="1766652" y="2256940"/>
            <a:ext cx="270467" cy="353615"/>
            <a:chOff x="-35089175" y="3919600"/>
            <a:chExt cx="222900" cy="291425"/>
          </a:xfrm>
        </p:grpSpPr>
        <p:sp>
          <p:nvSpPr>
            <p:cNvPr id="6496" name="Google Shape;6496;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7"/>
          <p:cNvGrpSpPr/>
          <p:nvPr/>
        </p:nvGrpSpPr>
        <p:grpSpPr>
          <a:xfrm>
            <a:off x="3963648" y="1380303"/>
            <a:ext cx="336445" cy="354131"/>
            <a:chOff x="-33277650" y="3226875"/>
            <a:chExt cx="277275" cy="291850"/>
          </a:xfrm>
        </p:grpSpPr>
        <p:sp>
          <p:nvSpPr>
            <p:cNvPr id="6499" name="Google Shape;6499;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7"/>
          <p:cNvGrpSpPr/>
          <p:nvPr/>
        </p:nvGrpSpPr>
        <p:grpSpPr>
          <a:xfrm>
            <a:off x="3955048" y="1821587"/>
            <a:ext cx="353645" cy="353645"/>
            <a:chOff x="-33286325" y="3586425"/>
            <a:chExt cx="291450" cy="291450"/>
          </a:xfrm>
        </p:grpSpPr>
        <p:sp>
          <p:nvSpPr>
            <p:cNvPr id="6507" name="Google Shape;6507;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7"/>
          <p:cNvGrpSpPr/>
          <p:nvPr/>
        </p:nvGrpSpPr>
        <p:grpSpPr>
          <a:xfrm>
            <a:off x="3955048" y="2255969"/>
            <a:ext cx="353645" cy="355557"/>
            <a:chOff x="-33286325" y="3944800"/>
            <a:chExt cx="291450" cy="293025"/>
          </a:xfrm>
        </p:grpSpPr>
        <p:sp>
          <p:nvSpPr>
            <p:cNvPr id="6513" name="Google Shape;6513;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2613445" y="2729129"/>
            <a:ext cx="353645" cy="356527"/>
            <a:chOff x="-31452725" y="3191825"/>
            <a:chExt cx="291450" cy="293825"/>
          </a:xfrm>
        </p:grpSpPr>
        <p:sp>
          <p:nvSpPr>
            <p:cNvPr id="6518" name="Google Shape;6518;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7"/>
          <p:cNvGrpSpPr/>
          <p:nvPr/>
        </p:nvGrpSpPr>
        <p:grpSpPr>
          <a:xfrm>
            <a:off x="2612975" y="3200744"/>
            <a:ext cx="354586" cy="354586"/>
            <a:chOff x="-31452725" y="3551775"/>
            <a:chExt cx="292225" cy="292225"/>
          </a:xfrm>
        </p:grpSpPr>
        <p:sp>
          <p:nvSpPr>
            <p:cNvPr id="6523" name="Google Shape;6523;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2611534" y="3664729"/>
            <a:ext cx="357468" cy="356497"/>
            <a:chOff x="-31455100" y="3909350"/>
            <a:chExt cx="294600" cy="293800"/>
          </a:xfrm>
        </p:grpSpPr>
        <p:sp>
          <p:nvSpPr>
            <p:cNvPr id="6528" name="Google Shape;6528;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3952719" y="3665684"/>
            <a:ext cx="353645" cy="354586"/>
            <a:chOff x="-30345325" y="3918800"/>
            <a:chExt cx="291450" cy="292225"/>
          </a:xfrm>
        </p:grpSpPr>
        <p:sp>
          <p:nvSpPr>
            <p:cNvPr id="6531" name="Google Shape;6531;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77"/>
          <p:cNvGrpSpPr/>
          <p:nvPr/>
        </p:nvGrpSpPr>
        <p:grpSpPr>
          <a:xfrm>
            <a:off x="2172184" y="1821587"/>
            <a:ext cx="353645" cy="353645"/>
            <a:chOff x="-34763900" y="3561225"/>
            <a:chExt cx="291450" cy="291450"/>
          </a:xfrm>
        </p:grpSpPr>
        <p:sp>
          <p:nvSpPr>
            <p:cNvPr id="6537" name="Google Shape;6537;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827081" y="2730099"/>
            <a:ext cx="354586" cy="354586"/>
            <a:chOff x="-32927950" y="3227275"/>
            <a:chExt cx="292225" cy="292225"/>
          </a:xfrm>
        </p:grpSpPr>
        <p:sp>
          <p:nvSpPr>
            <p:cNvPr id="6542" name="Google Shape;6542;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7"/>
          <p:cNvGrpSpPr/>
          <p:nvPr/>
        </p:nvGrpSpPr>
        <p:grpSpPr>
          <a:xfrm>
            <a:off x="826596" y="3201213"/>
            <a:ext cx="355557" cy="353645"/>
            <a:chOff x="-32927950" y="3586425"/>
            <a:chExt cx="293025" cy="291450"/>
          </a:xfrm>
        </p:grpSpPr>
        <p:sp>
          <p:nvSpPr>
            <p:cNvPr id="6548" name="Google Shape;6548;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7"/>
          <p:cNvGrpSpPr/>
          <p:nvPr/>
        </p:nvGrpSpPr>
        <p:grpSpPr>
          <a:xfrm>
            <a:off x="827081" y="3665198"/>
            <a:ext cx="354586" cy="355557"/>
            <a:chOff x="-32927950" y="3944800"/>
            <a:chExt cx="292225" cy="293025"/>
          </a:xfrm>
        </p:grpSpPr>
        <p:sp>
          <p:nvSpPr>
            <p:cNvPr id="6554" name="Google Shape;6554;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7"/>
          <p:cNvGrpSpPr/>
          <p:nvPr/>
        </p:nvGrpSpPr>
        <p:grpSpPr>
          <a:xfrm>
            <a:off x="3055873" y="2730449"/>
            <a:ext cx="354586" cy="353888"/>
            <a:chOff x="-31094350" y="3194000"/>
            <a:chExt cx="292225" cy="291650"/>
          </a:xfrm>
        </p:grpSpPr>
        <p:sp>
          <p:nvSpPr>
            <p:cNvPr id="6564" name="Google Shape;6564;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7"/>
          <p:cNvGrpSpPr/>
          <p:nvPr/>
        </p:nvGrpSpPr>
        <p:grpSpPr>
          <a:xfrm>
            <a:off x="3056343" y="3200941"/>
            <a:ext cx="353645" cy="354191"/>
            <a:chOff x="-31093575" y="3552550"/>
            <a:chExt cx="291450" cy="291900"/>
          </a:xfrm>
        </p:grpSpPr>
        <p:sp>
          <p:nvSpPr>
            <p:cNvPr id="6573" name="Google Shape;6573;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7"/>
          <p:cNvGrpSpPr/>
          <p:nvPr/>
        </p:nvGrpSpPr>
        <p:grpSpPr>
          <a:xfrm>
            <a:off x="2182711" y="1380546"/>
            <a:ext cx="332593" cy="353645"/>
            <a:chOff x="-34755225" y="3202075"/>
            <a:chExt cx="274100" cy="291450"/>
          </a:xfrm>
        </p:grpSpPr>
        <p:sp>
          <p:nvSpPr>
            <p:cNvPr id="6578" name="Google Shape;6578;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7"/>
          <p:cNvGrpSpPr/>
          <p:nvPr/>
        </p:nvGrpSpPr>
        <p:grpSpPr>
          <a:xfrm>
            <a:off x="3056343" y="3666169"/>
            <a:ext cx="353645" cy="353615"/>
            <a:chOff x="-31093575" y="3911725"/>
            <a:chExt cx="291450" cy="291425"/>
          </a:xfrm>
        </p:grpSpPr>
        <p:sp>
          <p:nvSpPr>
            <p:cNvPr id="6586" name="Google Shape;6586;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7"/>
          <p:cNvGrpSpPr/>
          <p:nvPr/>
        </p:nvGrpSpPr>
        <p:grpSpPr>
          <a:xfrm>
            <a:off x="2165773" y="4123136"/>
            <a:ext cx="356497" cy="354586"/>
            <a:chOff x="-29946000" y="3183175"/>
            <a:chExt cx="293800" cy="292225"/>
          </a:xfrm>
        </p:grpSpPr>
        <p:sp>
          <p:nvSpPr>
            <p:cNvPr id="6589" name="Google Shape;6589;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7"/>
          <p:cNvGrpSpPr/>
          <p:nvPr/>
        </p:nvGrpSpPr>
        <p:grpSpPr>
          <a:xfrm>
            <a:off x="2610305" y="1380289"/>
            <a:ext cx="358408" cy="354161"/>
            <a:chOff x="-34408675" y="3202075"/>
            <a:chExt cx="295375" cy="291875"/>
          </a:xfrm>
        </p:grpSpPr>
        <p:sp>
          <p:nvSpPr>
            <p:cNvPr id="6596" name="Google Shape;6596;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7"/>
          <p:cNvGrpSpPr/>
          <p:nvPr/>
        </p:nvGrpSpPr>
        <p:grpSpPr>
          <a:xfrm>
            <a:off x="2612216" y="1820283"/>
            <a:ext cx="354586" cy="356254"/>
            <a:chOff x="-34405525" y="3558075"/>
            <a:chExt cx="292225" cy="293600"/>
          </a:xfrm>
        </p:grpSpPr>
        <p:sp>
          <p:nvSpPr>
            <p:cNvPr id="6601" name="Google Shape;6601;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7"/>
          <p:cNvGrpSpPr/>
          <p:nvPr/>
        </p:nvGrpSpPr>
        <p:grpSpPr>
          <a:xfrm>
            <a:off x="2611730" y="2256940"/>
            <a:ext cx="355557" cy="353615"/>
            <a:chOff x="-34406325" y="3919600"/>
            <a:chExt cx="293025" cy="291425"/>
          </a:xfrm>
        </p:grpSpPr>
        <p:sp>
          <p:nvSpPr>
            <p:cNvPr id="6605" name="Google Shape;6605;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7"/>
          <p:cNvGrpSpPr/>
          <p:nvPr/>
        </p:nvGrpSpPr>
        <p:grpSpPr>
          <a:xfrm>
            <a:off x="1275628" y="2736303"/>
            <a:ext cx="353645" cy="342179"/>
            <a:chOff x="-32568800" y="3232000"/>
            <a:chExt cx="291450" cy="282000"/>
          </a:xfrm>
        </p:grpSpPr>
        <p:sp>
          <p:nvSpPr>
            <p:cNvPr id="6613" name="Google Shape;6613;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7"/>
          <p:cNvGrpSpPr/>
          <p:nvPr/>
        </p:nvGrpSpPr>
        <p:grpSpPr>
          <a:xfrm>
            <a:off x="1275158" y="3201213"/>
            <a:ext cx="354586" cy="353645"/>
            <a:chOff x="-32569575" y="3586425"/>
            <a:chExt cx="292225" cy="291450"/>
          </a:xfrm>
        </p:grpSpPr>
        <p:sp>
          <p:nvSpPr>
            <p:cNvPr id="6616" name="Google Shape;6616;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7"/>
          <p:cNvGrpSpPr/>
          <p:nvPr/>
        </p:nvGrpSpPr>
        <p:grpSpPr>
          <a:xfrm>
            <a:off x="1266073" y="3665805"/>
            <a:ext cx="372756" cy="354343"/>
            <a:chOff x="-32576675" y="3944600"/>
            <a:chExt cx="307200" cy="292025"/>
          </a:xfrm>
        </p:grpSpPr>
        <p:sp>
          <p:nvSpPr>
            <p:cNvPr id="6619" name="Google Shape;6619;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7"/>
          <p:cNvGrpSpPr/>
          <p:nvPr/>
        </p:nvGrpSpPr>
        <p:grpSpPr>
          <a:xfrm>
            <a:off x="3511040" y="2730100"/>
            <a:ext cx="354586" cy="354586"/>
            <a:chOff x="-30735200" y="3192625"/>
            <a:chExt cx="292225" cy="292225"/>
          </a:xfrm>
        </p:grpSpPr>
        <p:sp>
          <p:nvSpPr>
            <p:cNvPr id="6622" name="Google Shape;6622;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7"/>
          <p:cNvGrpSpPr/>
          <p:nvPr/>
        </p:nvGrpSpPr>
        <p:grpSpPr>
          <a:xfrm>
            <a:off x="3511040" y="3201532"/>
            <a:ext cx="354586" cy="353008"/>
            <a:chOff x="-30735200" y="3552550"/>
            <a:chExt cx="292225" cy="290925"/>
          </a:xfrm>
        </p:grpSpPr>
        <p:sp>
          <p:nvSpPr>
            <p:cNvPr id="6630" name="Google Shape;6630;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7"/>
          <p:cNvGrpSpPr/>
          <p:nvPr/>
        </p:nvGrpSpPr>
        <p:grpSpPr>
          <a:xfrm>
            <a:off x="3511040" y="3666154"/>
            <a:ext cx="354586" cy="353645"/>
            <a:chOff x="-30735200" y="3910925"/>
            <a:chExt cx="292225" cy="291450"/>
          </a:xfrm>
        </p:grpSpPr>
        <p:sp>
          <p:nvSpPr>
            <p:cNvPr id="6633" name="Google Shape;6633;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7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77"/>
          <p:cNvGrpSpPr/>
          <p:nvPr/>
        </p:nvGrpSpPr>
        <p:grpSpPr>
          <a:xfrm>
            <a:off x="4864547" y="1375808"/>
            <a:ext cx="358971" cy="359224"/>
            <a:chOff x="-57956275" y="3197925"/>
            <a:chExt cx="319000" cy="319225"/>
          </a:xfrm>
        </p:grpSpPr>
        <p:sp>
          <p:nvSpPr>
            <p:cNvPr id="6637" name="Google Shape;6637;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7"/>
          <p:cNvGrpSpPr/>
          <p:nvPr/>
        </p:nvGrpSpPr>
        <p:grpSpPr>
          <a:xfrm>
            <a:off x="4886701" y="1832234"/>
            <a:ext cx="314662" cy="358971"/>
            <a:chOff x="-57940525" y="3590375"/>
            <a:chExt cx="279625" cy="319000"/>
          </a:xfrm>
        </p:grpSpPr>
        <p:sp>
          <p:nvSpPr>
            <p:cNvPr id="6645" name="Google Shape;6645;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7"/>
          <p:cNvGrpSpPr/>
          <p:nvPr/>
        </p:nvGrpSpPr>
        <p:grpSpPr>
          <a:xfrm>
            <a:off x="4857582" y="2273605"/>
            <a:ext cx="358099" cy="358999"/>
            <a:chOff x="-57959425" y="3982600"/>
            <a:chExt cx="318225" cy="319025"/>
          </a:xfrm>
        </p:grpSpPr>
        <p:sp>
          <p:nvSpPr>
            <p:cNvPr id="6651" name="Google Shape;6651;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7"/>
          <p:cNvGrpSpPr/>
          <p:nvPr/>
        </p:nvGrpSpPr>
        <p:grpSpPr>
          <a:xfrm>
            <a:off x="7057749" y="1376934"/>
            <a:ext cx="357226" cy="357226"/>
            <a:chOff x="-55987225" y="3198925"/>
            <a:chExt cx="317450" cy="317450"/>
          </a:xfrm>
        </p:grpSpPr>
        <p:sp>
          <p:nvSpPr>
            <p:cNvPr id="6656" name="Google Shape;6656;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7"/>
          <p:cNvGrpSpPr/>
          <p:nvPr/>
        </p:nvGrpSpPr>
        <p:grpSpPr>
          <a:xfrm>
            <a:off x="7057749" y="1832965"/>
            <a:ext cx="357226" cy="357367"/>
            <a:chOff x="-55987225" y="3591025"/>
            <a:chExt cx="317450" cy="317575"/>
          </a:xfrm>
        </p:grpSpPr>
        <p:sp>
          <p:nvSpPr>
            <p:cNvPr id="6661" name="Google Shape;6661;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77"/>
          <p:cNvGrpSpPr/>
          <p:nvPr/>
        </p:nvGrpSpPr>
        <p:grpSpPr>
          <a:xfrm>
            <a:off x="7071665" y="2273605"/>
            <a:ext cx="358999" cy="358999"/>
            <a:chOff x="-55988800" y="3982600"/>
            <a:chExt cx="319025" cy="319025"/>
          </a:xfrm>
        </p:grpSpPr>
        <p:sp>
          <p:nvSpPr>
            <p:cNvPr id="6667" name="Google Shape;6667;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7"/>
          <p:cNvGrpSpPr/>
          <p:nvPr/>
        </p:nvGrpSpPr>
        <p:grpSpPr>
          <a:xfrm>
            <a:off x="5730184" y="2731562"/>
            <a:ext cx="356326" cy="358971"/>
            <a:chOff x="-54026025" y="3192625"/>
            <a:chExt cx="316650" cy="319000"/>
          </a:xfrm>
        </p:grpSpPr>
        <p:sp>
          <p:nvSpPr>
            <p:cNvPr id="6673" name="Google Shape;6673;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7"/>
          <p:cNvGrpSpPr/>
          <p:nvPr/>
        </p:nvGrpSpPr>
        <p:grpSpPr>
          <a:xfrm>
            <a:off x="5750130" y="3202536"/>
            <a:ext cx="316434" cy="358099"/>
            <a:chOff x="-54007925" y="3584850"/>
            <a:chExt cx="281200" cy="318225"/>
          </a:xfrm>
        </p:grpSpPr>
        <p:sp>
          <p:nvSpPr>
            <p:cNvPr id="6682" name="Google Shape;6682;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7"/>
          <p:cNvGrpSpPr/>
          <p:nvPr/>
        </p:nvGrpSpPr>
        <p:grpSpPr>
          <a:xfrm>
            <a:off x="5750130" y="3664421"/>
            <a:ext cx="316434" cy="358914"/>
            <a:chOff x="-54007925" y="3975575"/>
            <a:chExt cx="281200" cy="318950"/>
          </a:xfrm>
        </p:grpSpPr>
        <p:sp>
          <p:nvSpPr>
            <p:cNvPr id="6689" name="Google Shape;6689;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7"/>
          <p:cNvGrpSpPr/>
          <p:nvPr/>
        </p:nvGrpSpPr>
        <p:grpSpPr>
          <a:xfrm>
            <a:off x="7984996" y="2748891"/>
            <a:ext cx="274770" cy="358492"/>
            <a:chOff x="-52005775" y="3208025"/>
            <a:chExt cx="244175" cy="318575"/>
          </a:xfrm>
        </p:grpSpPr>
        <p:sp>
          <p:nvSpPr>
            <p:cNvPr id="6694" name="Google Shape;6694;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7"/>
          <p:cNvGrpSpPr/>
          <p:nvPr/>
        </p:nvGrpSpPr>
        <p:grpSpPr>
          <a:xfrm>
            <a:off x="5291462" y="1376934"/>
            <a:ext cx="358099" cy="358099"/>
            <a:chOff x="-57568775" y="3198925"/>
            <a:chExt cx="318225" cy="318225"/>
          </a:xfrm>
        </p:grpSpPr>
        <p:sp>
          <p:nvSpPr>
            <p:cNvPr id="6706" name="Google Shape;6706;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77"/>
          <p:cNvGrpSpPr/>
          <p:nvPr/>
        </p:nvGrpSpPr>
        <p:grpSpPr>
          <a:xfrm>
            <a:off x="5313181" y="1832234"/>
            <a:ext cx="314662" cy="358099"/>
            <a:chOff x="-57549075" y="3590375"/>
            <a:chExt cx="279625" cy="318225"/>
          </a:xfrm>
        </p:grpSpPr>
        <p:sp>
          <p:nvSpPr>
            <p:cNvPr id="6713" name="Google Shape;6713;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7"/>
          <p:cNvGrpSpPr/>
          <p:nvPr/>
        </p:nvGrpSpPr>
        <p:grpSpPr>
          <a:xfrm>
            <a:off x="5305378" y="2273605"/>
            <a:ext cx="359871" cy="359871"/>
            <a:chOff x="-57570350" y="3982600"/>
            <a:chExt cx="319800" cy="319800"/>
          </a:xfrm>
        </p:grpSpPr>
        <p:sp>
          <p:nvSpPr>
            <p:cNvPr id="6718" name="Google Shape;6718;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7"/>
          <p:cNvGrpSpPr/>
          <p:nvPr/>
        </p:nvGrpSpPr>
        <p:grpSpPr>
          <a:xfrm>
            <a:off x="7520416" y="1376033"/>
            <a:ext cx="314662" cy="358999"/>
            <a:chOff x="-55576850" y="3198125"/>
            <a:chExt cx="279625" cy="319025"/>
          </a:xfrm>
        </p:grpSpPr>
        <p:sp>
          <p:nvSpPr>
            <p:cNvPr id="6723" name="Google Shape;6723;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7"/>
          <p:cNvGrpSpPr/>
          <p:nvPr/>
        </p:nvGrpSpPr>
        <p:grpSpPr>
          <a:xfrm>
            <a:off x="7497812" y="1832009"/>
            <a:ext cx="359871" cy="358324"/>
            <a:chOff x="-55596550" y="3590175"/>
            <a:chExt cx="319800" cy="318425"/>
          </a:xfrm>
        </p:grpSpPr>
        <p:sp>
          <p:nvSpPr>
            <p:cNvPr id="6728" name="Google Shape;6728;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7"/>
          <p:cNvGrpSpPr/>
          <p:nvPr/>
        </p:nvGrpSpPr>
        <p:grpSpPr>
          <a:xfrm>
            <a:off x="7513049" y="2273351"/>
            <a:ext cx="358999" cy="359252"/>
            <a:chOff x="-55595775" y="3982375"/>
            <a:chExt cx="319025" cy="319250"/>
          </a:xfrm>
        </p:grpSpPr>
        <p:sp>
          <p:nvSpPr>
            <p:cNvPr id="6733" name="Google Shape;6733;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7"/>
          <p:cNvGrpSpPr/>
          <p:nvPr/>
        </p:nvGrpSpPr>
        <p:grpSpPr>
          <a:xfrm>
            <a:off x="6170232" y="2731562"/>
            <a:ext cx="358999" cy="358099"/>
            <a:chOff x="-53635375" y="3192625"/>
            <a:chExt cx="319025" cy="318225"/>
          </a:xfrm>
        </p:grpSpPr>
        <p:sp>
          <p:nvSpPr>
            <p:cNvPr id="6740" name="Google Shape;6740;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7"/>
          <p:cNvGrpSpPr/>
          <p:nvPr/>
        </p:nvGrpSpPr>
        <p:grpSpPr>
          <a:xfrm>
            <a:off x="6192401" y="3202536"/>
            <a:ext cx="314662" cy="358999"/>
            <a:chOff x="-53615675" y="3584850"/>
            <a:chExt cx="279625" cy="319025"/>
          </a:xfrm>
        </p:grpSpPr>
        <p:sp>
          <p:nvSpPr>
            <p:cNvPr id="6744" name="Google Shape;6744;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7"/>
          <p:cNvGrpSpPr/>
          <p:nvPr/>
        </p:nvGrpSpPr>
        <p:grpSpPr>
          <a:xfrm>
            <a:off x="6170246" y="3665461"/>
            <a:ext cx="358971" cy="357874"/>
            <a:chOff x="-53634575" y="3976500"/>
            <a:chExt cx="319000" cy="318025"/>
          </a:xfrm>
        </p:grpSpPr>
        <p:sp>
          <p:nvSpPr>
            <p:cNvPr id="6748" name="Google Shape;6748;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7"/>
          <p:cNvGrpSpPr/>
          <p:nvPr/>
        </p:nvGrpSpPr>
        <p:grpSpPr>
          <a:xfrm>
            <a:off x="7965050" y="3208415"/>
            <a:ext cx="314662" cy="358436"/>
            <a:chOff x="-52023900" y="3590075"/>
            <a:chExt cx="279625" cy="318525"/>
          </a:xfrm>
        </p:grpSpPr>
        <p:sp>
          <p:nvSpPr>
            <p:cNvPr id="6757" name="Google Shape;6757;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7"/>
          <p:cNvGrpSpPr/>
          <p:nvPr/>
        </p:nvGrpSpPr>
        <p:grpSpPr>
          <a:xfrm>
            <a:off x="5728292" y="1376934"/>
            <a:ext cx="358971" cy="358971"/>
            <a:chOff x="-57173375" y="3198925"/>
            <a:chExt cx="319000" cy="319000"/>
          </a:xfrm>
        </p:grpSpPr>
        <p:sp>
          <p:nvSpPr>
            <p:cNvPr id="6765" name="Google Shape;6765;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7"/>
          <p:cNvGrpSpPr/>
          <p:nvPr/>
        </p:nvGrpSpPr>
        <p:grpSpPr>
          <a:xfrm>
            <a:off x="5729178" y="1854374"/>
            <a:ext cx="357198" cy="314690"/>
            <a:chOff x="-57176525" y="3610050"/>
            <a:chExt cx="317425" cy="279650"/>
          </a:xfrm>
        </p:grpSpPr>
        <p:sp>
          <p:nvSpPr>
            <p:cNvPr id="6770" name="Google Shape;6770;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7"/>
          <p:cNvGrpSpPr/>
          <p:nvPr/>
        </p:nvGrpSpPr>
        <p:grpSpPr>
          <a:xfrm>
            <a:off x="7939633" y="1376934"/>
            <a:ext cx="358099" cy="356326"/>
            <a:chOff x="-55202750" y="3198925"/>
            <a:chExt cx="318225" cy="316650"/>
          </a:xfrm>
        </p:grpSpPr>
        <p:sp>
          <p:nvSpPr>
            <p:cNvPr id="6776" name="Google Shape;6776;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7"/>
          <p:cNvGrpSpPr/>
          <p:nvPr/>
        </p:nvGrpSpPr>
        <p:grpSpPr>
          <a:xfrm>
            <a:off x="7950267" y="1832234"/>
            <a:ext cx="336830" cy="358099"/>
            <a:chOff x="-55194875" y="3590375"/>
            <a:chExt cx="299325" cy="318225"/>
          </a:xfrm>
        </p:grpSpPr>
        <p:sp>
          <p:nvSpPr>
            <p:cNvPr id="6779" name="Google Shape;6779;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7"/>
          <p:cNvGrpSpPr/>
          <p:nvPr/>
        </p:nvGrpSpPr>
        <p:grpSpPr>
          <a:xfrm>
            <a:off x="7954884" y="2274505"/>
            <a:ext cx="357198" cy="357198"/>
            <a:chOff x="-55203525" y="3983400"/>
            <a:chExt cx="317425" cy="317425"/>
          </a:xfrm>
        </p:grpSpPr>
        <p:sp>
          <p:nvSpPr>
            <p:cNvPr id="6785" name="Google Shape;6785;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7"/>
          <p:cNvGrpSpPr/>
          <p:nvPr/>
        </p:nvGrpSpPr>
        <p:grpSpPr>
          <a:xfrm>
            <a:off x="6621365" y="2731562"/>
            <a:ext cx="335930" cy="358971"/>
            <a:chOff x="-53232900" y="3192625"/>
            <a:chExt cx="298525" cy="319000"/>
          </a:xfrm>
        </p:grpSpPr>
        <p:sp>
          <p:nvSpPr>
            <p:cNvPr id="6789" name="Google Shape;6789;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7"/>
          <p:cNvGrpSpPr/>
          <p:nvPr/>
        </p:nvGrpSpPr>
        <p:grpSpPr>
          <a:xfrm>
            <a:off x="6610731" y="3202536"/>
            <a:ext cx="357198" cy="356326"/>
            <a:chOff x="-53242350" y="3584850"/>
            <a:chExt cx="317425" cy="316650"/>
          </a:xfrm>
        </p:grpSpPr>
        <p:sp>
          <p:nvSpPr>
            <p:cNvPr id="6798" name="Google Shape;6798;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7"/>
          <p:cNvGrpSpPr/>
          <p:nvPr/>
        </p:nvGrpSpPr>
        <p:grpSpPr>
          <a:xfrm>
            <a:off x="6631999" y="3665236"/>
            <a:ext cx="314662" cy="358999"/>
            <a:chOff x="-53224225" y="3976300"/>
            <a:chExt cx="279625" cy="319025"/>
          </a:xfrm>
        </p:grpSpPr>
        <p:sp>
          <p:nvSpPr>
            <p:cNvPr id="6804" name="Google Shape;6804;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7"/>
          <p:cNvGrpSpPr/>
          <p:nvPr/>
        </p:nvGrpSpPr>
        <p:grpSpPr>
          <a:xfrm>
            <a:off x="7942896" y="3672917"/>
            <a:ext cx="358971" cy="358408"/>
            <a:chOff x="-52043575" y="3983125"/>
            <a:chExt cx="319000" cy="318500"/>
          </a:xfrm>
        </p:grpSpPr>
        <p:sp>
          <p:nvSpPr>
            <p:cNvPr id="6812" name="Google Shape;6812;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7"/>
          <p:cNvGrpSpPr/>
          <p:nvPr/>
        </p:nvGrpSpPr>
        <p:grpSpPr>
          <a:xfrm>
            <a:off x="6196836" y="1376934"/>
            <a:ext cx="314662" cy="358971"/>
            <a:chOff x="-56766175" y="3198925"/>
            <a:chExt cx="279625" cy="319000"/>
          </a:xfrm>
        </p:grpSpPr>
        <p:sp>
          <p:nvSpPr>
            <p:cNvPr id="6822" name="Google Shape;6822;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7"/>
          <p:cNvGrpSpPr/>
          <p:nvPr/>
        </p:nvGrpSpPr>
        <p:grpSpPr>
          <a:xfrm>
            <a:off x="6195950" y="1832234"/>
            <a:ext cx="316434" cy="358099"/>
            <a:chOff x="-56766175" y="3590375"/>
            <a:chExt cx="281200" cy="318225"/>
          </a:xfrm>
        </p:grpSpPr>
        <p:sp>
          <p:nvSpPr>
            <p:cNvPr id="6830" name="Google Shape;6830;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7"/>
          <p:cNvGrpSpPr/>
          <p:nvPr/>
        </p:nvGrpSpPr>
        <p:grpSpPr>
          <a:xfrm>
            <a:off x="6232906" y="2273605"/>
            <a:ext cx="272126" cy="358099"/>
            <a:chOff x="-56747275" y="3982600"/>
            <a:chExt cx="241825" cy="318225"/>
          </a:xfrm>
        </p:grpSpPr>
        <p:sp>
          <p:nvSpPr>
            <p:cNvPr id="6835" name="Google Shape;6835;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7"/>
          <p:cNvGrpSpPr/>
          <p:nvPr/>
        </p:nvGrpSpPr>
        <p:grpSpPr>
          <a:xfrm>
            <a:off x="4840657" y="3215842"/>
            <a:ext cx="358999" cy="342991"/>
            <a:chOff x="-54812875" y="3596675"/>
            <a:chExt cx="319025" cy="304800"/>
          </a:xfrm>
        </p:grpSpPr>
        <p:sp>
          <p:nvSpPr>
            <p:cNvPr id="6843" name="Google Shape;6843;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7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77"/>
          <p:cNvGrpSpPr/>
          <p:nvPr/>
        </p:nvGrpSpPr>
        <p:grpSpPr>
          <a:xfrm>
            <a:off x="4862826" y="3672326"/>
            <a:ext cx="314662" cy="358099"/>
            <a:chOff x="-54793175" y="3982600"/>
            <a:chExt cx="279625" cy="318225"/>
          </a:xfrm>
        </p:grpSpPr>
        <p:sp>
          <p:nvSpPr>
            <p:cNvPr id="6853" name="Google Shape;6853;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7"/>
          <p:cNvGrpSpPr/>
          <p:nvPr/>
        </p:nvGrpSpPr>
        <p:grpSpPr>
          <a:xfrm>
            <a:off x="7074284" y="2731562"/>
            <a:ext cx="314662" cy="358099"/>
            <a:chOff x="-52832000" y="3192625"/>
            <a:chExt cx="279625" cy="318225"/>
          </a:xfrm>
        </p:grpSpPr>
        <p:sp>
          <p:nvSpPr>
            <p:cNvPr id="6861" name="Google Shape;6861;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7"/>
          <p:cNvGrpSpPr/>
          <p:nvPr/>
        </p:nvGrpSpPr>
        <p:grpSpPr>
          <a:xfrm>
            <a:off x="5760817" y="2272929"/>
            <a:ext cx="323524" cy="358774"/>
            <a:chOff x="-57162350" y="3982000"/>
            <a:chExt cx="287500" cy="318825"/>
          </a:xfrm>
        </p:grpSpPr>
        <p:sp>
          <p:nvSpPr>
            <p:cNvPr id="6870" name="Google Shape;6870;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7"/>
          <p:cNvGrpSpPr/>
          <p:nvPr/>
        </p:nvGrpSpPr>
        <p:grpSpPr>
          <a:xfrm>
            <a:off x="7052130" y="3203436"/>
            <a:ext cx="358971" cy="357198"/>
            <a:chOff x="-52851675" y="3585650"/>
            <a:chExt cx="319000" cy="317425"/>
          </a:xfrm>
        </p:grpSpPr>
        <p:sp>
          <p:nvSpPr>
            <p:cNvPr id="6879" name="Google Shape;6879;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7"/>
          <p:cNvGrpSpPr/>
          <p:nvPr/>
        </p:nvGrpSpPr>
        <p:grpSpPr>
          <a:xfrm>
            <a:off x="7074284" y="3665236"/>
            <a:ext cx="314662" cy="358999"/>
            <a:chOff x="-52832000" y="3976300"/>
            <a:chExt cx="279625" cy="319025"/>
          </a:xfrm>
        </p:grpSpPr>
        <p:sp>
          <p:nvSpPr>
            <p:cNvPr id="6886" name="Google Shape;6886;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7"/>
          <p:cNvGrpSpPr/>
          <p:nvPr/>
        </p:nvGrpSpPr>
        <p:grpSpPr>
          <a:xfrm>
            <a:off x="6191490" y="4119884"/>
            <a:ext cx="316434" cy="358099"/>
            <a:chOff x="-51633225" y="3198925"/>
            <a:chExt cx="281200" cy="318225"/>
          </a:xfrm>
        </p:grpSpPr>
        <p:sp>
          <p:nvSpPr>
            <p:cNvPr id="6892" name="Google Shape;6892;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7"/>
          <p:cNvGrpSpPr/>
          <p:nvPr/>
        </p:nvGrpSpPr>
        <p:grpSpPr>
          <a:xfrm>
            <a:off x="6610314" y="1377806"/>
            <a:ext cx="365188" cy="357226"/>
            <a:chOff x="-56396775" y="3199700"/>
            <a:chExt cx="324525" cy="317450"/>
          </a:xfrm>
        </p:grpSpPr>
        <p:sp>
          <p:nvSpPr>
            <p:cNvPr id="6900" name="Google Shape;6900;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7"/>
          <p:cNvGrpSpPr/>
          <p:nvPr/>
        </p:nvGrpSpPr>
        <p:grpSpPr>
          <a:xfrm>
            <a:off x="6613408" y="1843740"/>
            <a:ext cx="358999" cy="335958"/>
            <a:chOff x="-56394425" y="3600600"/>
            <a:chExt cx="319025" cy="298550"/>
          </a:xfrm>
        </p:grpSpPr>
        <p:sp>
          <p:nvSpPr>
            <p:cNvPr id="6907" name="Google Shape;6907;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7"/>
          <p:cNvGrpSpPr/>
          <p:nvPr/>
        </p:nvGrpSpPr>
        <p:grpSpPr>
          <a:xfrm>
            <a:off x="6644175" y="2274505"/>
            <a:ext cx="327068" cy="357198"/>
            <a:chOff x="-56379450" y="3983400"/>
            <a:chExt cx="290650" cy="317425"/>
          </a:xfrm>
        </p:grpSpPr>
        <p:sp>
          <p:nvSpPr>
            <p:cNvPr id="6911" name="Google Shape;6911;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7"/>
          <p:cNvGrpSpPr/>
          <p:nvPr/>
        </p:nvGrpSpPr>
        <p:grpSpPr>
          <a:xfrm>
            <a:off x="5307879" y="2738651"/>
            <a:ext cx="316434" cy="358971"/>
            <a:chOff x="-54401725" y="3198925"/>
            <a:chExt cx="281200" cy="319000"/>
          </a:xfrm>
        </p:grpSpPr>
        <p:sp>
          <p:nvSpPr>
            <p:cNvPr id="6920" name="Google Shape;6920;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7"/>
          <p:cNvGrpSpPr/>
          <p:nvPr/>
        </p:nvGrpSpPr>
        <p:grpSpPr>
          <a:xfrm>
            <a:off x="5308766" y="3208753"/>
            <a:ext cx="314662" cy="358099"/>
            <a:chOff x="-54401725" y="3590375"/>
            <a:chExt cx="279625" cy="318225"/>
          </a:xfrm>
        </p:grpSpPr>
        <p:sp>
          <p:nvSpPr>
            <p:cNvPr id="6932" name="Google Shape;6932;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7"/>
          <p:cNvGrpSpPr/>
          <p:nvPr/>
        </p:nvGrpSpPr>
        <p:grpSpPr>
          <a:xfrm>
            <a:off x="5306557" y="3672326"/>
            <a:ext cx="319079" cy="358099"/>
            <a:chOff x="-54403300" y="3982600"/>
            <a:chExt cx="283550" cy="318225"/>
          </a:xfrm>
        </p:grpSpPr>
        <p:sp>
          <p:nvSpPr>
            <p:cNvPr id="6939" name="Google Shape;6939;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7"/>
          <p:cNvGrpSpPr/>
          <p:nvPr/>
        </p:nvGrpSpPr>
        <p:grpSpPr>
          <a:xfrm>
            <a:off x="7493951" y="2733559"/>
            <a:ext cx="356298" cy="356973"/>
            <a:chOff x="-52458650" y="3194400"/>
            <a:chExt cx="316625" cy="317225"/>
          </a:xfrm>
        </p:grpSpPr>
        <p:sp>
          <p:nvSpPr>
            <p:cNvPr id="6945" name="Google Shape;6945;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77"/>
          <p:cNvGrpSpPr/>
          <p:nvPr/>
        </p:nvGrpSpPr>
        <p:grpSpPr>
          <a:xfrm>
            <a:off x="4862826" y="2738651"/>
            <a:ext cx="314662" cy="358971"/>
            <a:chOff x="-54793175" y="3198925"/>
            <a:chExt cx="279625" cy="319000"/>
          </a:xfrm>
        </p:grpSpPr>
        <p:sp>
          <p:nvSpPr>
            <p:cNvPr id="6954" name="Google Shape;6954;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7"/>
          <p:cNvGrpSpPr/>
          <p:nvPr/>
        </p:nvGrpSpPr>
        <p:grpSpPr>
          <a:xfrm>
            <a:off x="7503249" y="3202536"/>
            <a:ext cx="337703" cy="357845"/>
            <a:chOff x="-52450000" y="3584850"/>
            <a:chExt cx="300100" cy="318000"/>
          </a:xfrm>
        </p:grpSpPr>
        <p:sp>
          <p:nvSpPr>
            <p:cNvPr id="6962" name="Google Shape;6962;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7"/>
          <p:cNvGrpSpPr/>
          <p:nvPr/>
        </p:nvGrpSpPr>
        <p:grpSpPr>
          <a:xfrm>
            <a:off x="7514769" y="3667009"/>
            <a:ext cx="314662" cy="357226"/>
            <a:chOff x="-52440550" y="3977875"/>
            <a:chExt cx="279625" cy="317450"/>
          </a:xfrm>
        </p:grpSpPr>
        <p:sp>
          <p:nvSpPr>
            <p:cNvPr id="6970" name="Google Shape;6970;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7"/>
          <p:cNvGrpSpPr/>
          <p:nvPr/>
        </p:nvGrpSpPr>
        <p:grpSpPr>
          <a:xfrm>
            <a:off x="6626703" y="4123215"/>
            <a:ext cx="314662" cy="358999"/>
            <a:chOff x="-51623775" y="3584850"/>
            <a:chExt cx="279625" cy="319025"/>
          </a:xfrm>
        </p:grpSpPr>
        <p:sp>
          <p:nvSpPr>
            <p:cNvPr id="6979" name="Google Shape;6979;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8" name="Google Shape;6988;p7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89" name="Google Shape;6989;p7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3"/>
        <p:cNvGrpSpPr/>
        <p:nvPr/>
      </p:nvGrpSpPr>
      <p:grpSpPr>
        <a:xfrm>
          <a:off x="0" y="0"/>
          <a:ext cx="0" cy="0"/>
          <a:chOff x="0" y="0"/>
          <a:chExt cx="0" cy="0"/>
        </a:xfrm>
      </p:grpSpPr>
      <p:grpSp>
        <p:nvGrpSpPr>
          <p:cNvPr id="6994" name="Google Shape;6994;p78"/>
          <p:cNvGrpSpPr/>
          <p:nvPr/>
        </p:nvGrpSpPr>
        <p:grpSpPr>
          <a:xfrm>
            <a:off x="866775" y="1386849"/>
            <a:ext cx="276003" cy="357300"/>
            <a:chOff x="-50469125" y="3183175"/>
            <a:chExt cx="233150" cy="301825"/>
          </a:xfrm>
        </p:grpSpPr>
        <p:sp>
          <p:nvSpPr>
            <p:cNvPr id="6995" name="Google Shape;6995;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8"/>
          <p:cNvGrpSpPr/>
          <p:nvPr/>
        </p:nvGrpSpPr>
        <p:grpSpPr>
          <a:xfrm>
            <a:off x="826674" y="1822251"/>
            <a:ext cx="356205" cy="355288"/>
            <a:chOff x="-50504575" y="3550975"/>
            <a:chExt cx="300900" cy="300125"/>
          </a:xfrm>
        </p:grpSpPr>
        <p:sp>
          <p:nvSpPr>
            <p:cNvPr id="6999" name="Google Shape;6999;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8"/>
          <p:cNvGrpSpPr/>
          <p:nvPr/>
        </p:nvGrpSpPr>
        <p:grpSpPr>
          <a:xfrm>
            <a:off x="826674" y="2260493"/>
            <a:ext cx="356205" cy="354341"/>
            <a:chOff x="-50503000" y="3921175"/>
            <a:chExt cx="300900" cy="299325"/>
          </a:xfrm>
        </p:grpSpPr>
        <p:sp>
          <p:nvSpPr>
            <p:cNvPr id="7004" name="Google Shape;7004;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8"/>
          <p:cNvGrpSpPr/>
          <p:nvPr/>
        </p:nvGrpSpPr>
        <p:grpSpPr>
          <a:xfrm>
            <a:off x="3030727" y="1406411"/>
            <a:ext cx="355258" cy="356205"/>
            <a:chOff x="-48630025" y="3199700"/>
            <a:chExt cx="300100" cy="300900"/>
          </a:xfrm>
        </p:grpSpPr>
        <p:sp>
          <p:nvSpPr>
            <p:cNvPr id="7010" name="Google Shape;7010;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8"/>
          <p:cNvGrpSpPr/>
          <p:nvPr/>
        </p:nvGrpSpPr>
        <p:grpSpPr>
          <a:xfrm>
            <a:off x="3030727" y="1843707"/>
            <a:ext cx="355258" cy="355258"/>
            <a:chOff x="-48630025" y="3569100"/>
            <a:chExt cx="300100" cy="300100"/>
          </a:xfrm>
        </p:grpSpPr>
        <p:sp>
          <p:nvSpPr>
            <p:cNvPr id="7014" name="Google Shape;7014;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8"/>
          <p:cNvGrpSpPr/>
          <p:nvPr/>
        </p:nvGrpSpPr>
        <p:grpSpPr>
          <a:xfrm>
            <a:off x="3031201" y="2281003"/>
            <a:ext cx="354311" cy="353394"/>
            <a:chOff x="-48629225" y="3938500"/>
            <a:chExt cx="299300" cy="298525"/>
          </a:xfrm>
        </p:grpSpPr>
        <p:sp>
          <p:nvSpPr>
            <p:cNvPr id="7025" name="Google Shape;7025;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8"/>
          <p:cNvGrpSpPr/>
          <p:nvPr/>
        </p:nvGrpSpPr>
        <p:grpSpPr>
          <a:xfrm>
            <a:off x="1766604" y="2752344"/>
            <a:ext cx="311458" cy="354341"/>
            <a:chOff x="-46762575" y="3200500"/>
            <a:chExt cx="263100" cy="299325"/>
          </a:xfrm>
        </p:grpSpPr>
        <p:sp>
          <p:nvSpPr>
            <p:cNvPr id="7030" name="Google Shape;7030;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1744689" y="3211066"/>
            <a:ext cx="355288" cy="312375"/>
            <a:chOff x="-46779900" y="3588000"/>
            <a:chExt cx="300125" cy="263875"/>
          </a:xfrm>
        </p:grpSpPr>
        <p:sp>
          <p:nvSpPr>
            <p:cNvPr id="7036" name="Google Shape;7036;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8"/>
          <p:cNvGrpSpPr/>
          <p:nvPr/>
        </p:nvGrpSpPr>
        <p:grpSpPr>
          <a:xfrm>
            <a:off x="1745162" y="3625988"/>
            <a:ext cx="354341" cy="353394"/>
            <a:chOff x="-46779100" y="3938500"/>
            <a:chExt cx="299325" cy="298525"/>
          </a:xfrm>
        </p:grpSpPr>
        <p:sp>
          <p:nvSpPr>
            <p:cNvPr id="7041" name="Google Shape;7041;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8"/>
          <p:cNvGrpSpPr/>
          <p:nvPr/>
        </p:nvGrpSpPr>
        <p:grpSpPr>
          <a:xfrm>
            <a:off x="3952900" y="2758855"/>
            <a:ext cx="355258" cy="355288"/>
            <a:chOff x="-44924250" y="3206000"/>
            <a:chExt cx="300100" cy="300125"/>
          </a:xfrm>
        </p:grpSpPr>
        <p:sp>
          <p:nvSpPr>
            <p:cNvPr id="7044" name="Google Shape;7044;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8"/>
          <p:cNvGrpSpPr/>
          <p:nvPr/>
        </p:nvGrpSpPr>
        <p:grpSpPr>
          <a:xfrm>
            <a:off x="1267386" y="1386849"/>
            <a:ext cx="355258" cy="355258"/>
            <a:chOff x="-50134375" y="3183175"/>
            <a:chExt cx="300100" cy="300100"/>
          </a:xfrm>
        </p:grpSpPr>
        <p:sp>
          <p:nvSpPr>
            <p:cNvPr id="7050" name="Google Shape;7050;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8"/>
          <p:cNvGrpSpPr/>
          <p:nvPr/>
        </p:nvGrpSpPr>
        <p:grpSpPr>
          <a:xfrm>
            <a:off x="1267386" y="1822251"/>
            <a:ext cx="355258" cy="355288"/>
            <a:chOff x="-50134375" y="3550975"/>
            <a:chExt cx="300100" cy="300125"/>
          </a:xfrm>
        </p:grpSpPr>
        <p:sp>
          <p:nvSpPr>
            <p:cNvPr id="7061" name="Google Shape;7061;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1267386" y="2259783"/>
            <a:ext cx="355258" cy="355051"/>
            <a:chOff x="-50134375" y="3920575"/>
            <a:chExt cx="300100" cy="299925"/>
          </a:xfrm>
        </p:grpSpPr>
        <p:sp>
          <p:nvSpPr>
            <p:cNvPr id="7064" name="Google Shape;7064;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8"/>
          <p:cNvGrpSpPr/>
          <p:nvPr/>
        </p:nvGrpSpPr>
        <p:grpSpPr>
          <a:xfrm>
            <a:off x="3478110" y="1407358"/>
            <a:ext cx="357123" cy="355258"/>
            <a:chOff x="-48262200" y="3200500"/>
            <a:chExt cx="301675" cy="300100"/>
          </a:xfrm>
        </p:grpSpPr>
        <p:sp>
          <p:nvSpPr>
            <p:cNvPr id="7068" name="Google Shape;7068;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8"/>
          <p:cNvGrpSpPr/>
          <p:nvPr/>
        </p:nvGrpSpPr>
        <p:grpSpPr>
          <a:xfrm>
            <a:off x="3507483" y="1844447"/>
            <a:ext cx="298377" cy="354519"/>
            <a:chOff x="-48233050" y="3569725"/>
            <a:chExt cx="252050" cy="299475"/>
          </a:xfrm>
        </p:grpSpPr>
        <p:sp>
          <p:nvSpPr>
            <p:cNvPr id="7078" name="Google Shape;7078;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8"/>
          <p:cNvGrpSpPr/>
          <p:nvPr/>
        </p:nvGrpSpPr>
        <p:grpSpPr>
          <a:xfrm>
            <a:off x="3531248" y="2278191"/>
            <a:ext cx="250847" cy="358070"/>
            <a:chOff x="-48216525" y="3936125"/>
            <a:chExt cx="211900" cy="302475"/>
          </a:xfrm>
        </p:grpSpPr>
        <p:sp>
          <p:nvSpPr>
            <p:cNvPr id="7082" name="Google Shape;7082;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8"/>
          <p:cNvGrpSpPr/>
          <p:nvPr/>
        </p:nvGrpSpPr>
        <p:grpSpPr>
          <a:xfrm>
            <a:off x="2186966" y="2753261"/>
            <a:ext cx="355258" cy="355288"/>
            <a:chOff x="-46410500" y="3201275"/>
            <a:chExt cx="300100" cy="300125"/>
          </a:xfrm>
        </p:grpSpPr>
        <p:sp>
          <p:nvSpPr>
            <p:cNvPr id="7087" name="Google Shape;7087;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8"/>
          <p:cNvGrpSpPr/>
          <p:nvPr/>
        </p:nvGrpSpPr>
        <p:grpSpPr>
          <a:xfrm>
            <a:off x="2186966" y="3188692"/>
            <a:ext cx="355258" cy="356205"/>
            <a:chOff x="-46409700" y="3569100"/>
            <a:chExt cx="300100" cy="300900"/>
          </a:xfrm>
        </p:grpSpPr>
        <p:sp>
          <p:nvSpPr>
            <p:cNvPr id="7093" name="Google Shape;7093;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8"/>
          <p:cNvGrpSpPr/>
          <p:nvPr/>
        </p:nvGrpSpPr>
        <p:grpSpPr>
          <a:xfrm>
            <a:off x="2174847" y="3624124"/>
            <a:ext cx="379497" cy="358070"/>
            <a:chOff x="-46422300" y="3936925"/>
            <a:chExt cx="320575" cy="302475"/>
          </a:xfrm>
        </p:grpSpPr>
        <p:sp>
          <p:nvSpPr>
            <p:cNvPr id="7099" name="Google Shape;7099;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8"/>
          <p:cNvGrpSpPr/>
          <p:nvPr/>
        </p:nvGrpSpPr>
        <p:grpSpPr>
          <a:xfrm>
            <a:off x="3952426" y="3178452"/>
            <a:ext cx="356205" cy="355258"/>
            <a:chOff x="-44914800" y="3560450"/>
            <a:chExt cx="300900" cy="300100"/>
          </a:xfrm>
        </p:grpSpPr>
        <p:sp>
          <p:nvSpPr>
            <p:cNvPr id="7102" name="Google Shape;7102;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8"/>
          <p:cNvGrpSpPr/>
          <p:nvPr/>
        </p:nvGrpSpPr>
        <p:grpSpPr>
          <a:xfrm>
            <a:off x="1707478" y="1387086"/>
            <a:ext cx="354311" cy="354104"/>
            <a:chOff x="-49764975" y="3183375"/>
            <a:chExt cx="299300" cy="299125"/>
          </a:xfrm>
        </p:grpSpPr>
        <p:sp>
          <p:nvSpPr>
            <p:cNvPr id="7108" name="Google Shape;7108;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8"/>
          <p:cNvGrpSpPr/>
          <p:nvPr/>
        </p:nvGrpSpPr>
        <p:grpSpPr>
          <a:xfrm>
            <a:off x="1707478" y="1822547"/>
            <a:ext cx="354311" cy="355909"/>
            <a:chOff x="-49764975" y="3551225"/>
            <a:chExt cx="299300" cy="300650"/>
          </a:xfrm>
        </p:grpSpPr>
        <p:sp>
          <p:nvSpPr>
            <p:cNvPr id="7118" name="Google Shape;7118;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8"/>
          <p:cNvGrpSpPr/>
          <p:nvPr/>
        </p:nvGrpSpPr>
        <p:grpSpPr>
          <a:xfrm>
            <a:off x="1705140" y="2259310"/>
            <a:ext cx="358987" cy="355525"/>
            <a:chOff x="-49766550" y="3920175"/>
            <a:chExt cx="303250" cy="300325"/>
          </a:xfrm>
        </p:grpSpPr>
        <p:sp>
          <p:nvSpPr>
            <p:cNvPr id="7130" name="Google Shape;7130;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8"/>
          <p:cNvGrpSpPr/>
          <p:nvPr/>
        </p:nvGrpSpPr>
        <p:grpSpPr>
          <a:xfrm>
            <a:off x="3920671" y="1407358"/>
            <a:ext cx="357123" cy="354341"/>
            <a:chOff x="-47892800" y="3200500"/>
            <a:chExt cx="301675" cy="299325"/>
          </a:xfrm>
        </p:grpSpPr>
        <p:sp>
          <p:nvSpPr>
            <p:cNvPr id="7135" name="Google Shape;7135;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8"/>
          <p:cNvGrpSpPr/>
          <p:nvPr/>
        </p:nvGrpSpPr>
        <p:grpSpPr>
          <a:xfrm>
            <a:off x="3984537" y="1843707"/>
            <a:ext cx="229391" cy="355258"/>
            <a:chOff x="-47839250" y="3569100"/>
            <a:chExt cx="193775" cy="300100"/>
          </a:xfrm>
        </p:grpSpPr>
        <p:sp>
          <p:nvSpPr>
            <p:cNvPr id="7142" name="Google Shape;7142;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8"/>
          <p:cNvGrpSpPr/>
          <p:nvPr/>
        </p:nvGrpSpPr>
        <p:grpSpPr>
          <a:xfrm>
            <a:off x="3921603" y="2280056"/>
            <a:ext cx="355258" cy="356205"/>
            <a:chOff x="-47892800" y="3937700"/>
            <a:chExt cx="300100" cy="300900"/>
          </a:xfrm>
        </p:grpSpPr>
        <p:sp>
          <p:nvSpPr>
            <p:cNvPr id="7149" name="Google Shape;7149;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8"/>
          <p:cNvGrpSpPr/>
          <p:nvPr/>
        </p:nvGrpSpPr>
        <p:grpSpPr>
          <a:xfrm>
            <a:off x="2626898" y="2773770"/>
            <a:ext cx="355258" cy="311458"/>
            <a:chOff x="-46042675" y="3218600"/>
            <a:chExt cx="300100" cy="263100"/>
          </a:xfrm>
        </p:grpSpPr>
        <p:sp>
          <p:nvSpPr>
            <p:cNvPr id="7158" name="Google Shape;7158;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8"/>
          <p:cNvGrpSpPr/>
          <p:nvPr/>
        </p:nvGrpSpPr>
        <p:grpSpPr>
          <a:xfrm>
            <a:off x="2626898" y="3188219"/>
            <a:ext cx="355258" cy="323118"/>
            <a:chOff x="-46042675" y="3568700"/>
            <a:chExt cx="300100" cy="272950"/>
          </a:xfrm>
        </p:grpSpPr>
        <p:sp>
          <p:nvSpPr>
            <p:cNvPr id="7165" name="Google Shape;7165;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8"/>
          <p:cNvGrpSpPr/>
          <p:nvPr/>
        </p:nvGrpSpPr>
        <p:grpSpPr>
          <a:xfrm>
            <a:off x="2668849" y="3625189"/>
            <a:ext cx="271357" cy="356057"/>
            <a:chOff x="-46007225" y="3937825"/>
            <a:chExt cx="229225" cy="300775"/>
          </a:xfrm>
        </p:grpSpPr>
        <p:sp>
          <p:nvSpPr>
            <p:cNvPr id="7170" name="Google Shape;7170;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8"/>
          <p:cNvGrpSpPr/>
          <p:nvPr/>
        </p:nvGrpSpPr>
        <p:grpSpPr>
          <a:xfrm>
            <a:off x="3974341" y="3615275"/>
            <a:ext cx="312375" cy="357596"/>
            <a:chOff x="-44895900" y="3929450"/>
            <a:chExt cx="263875" cy="302075"/>
          </a:xfrm>
        </p:grpSpPr>
        <p:sp>
          <p:nvSpPr>
            <p:cNvPr id="7181" name="Google Shape;7181;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8"/>
          <p:cNvGrpSpPr/>
          <p:nvPr/>
        </p:nvGrpSpPr>
        <p:grpSpPr>
          <a:xfrm>
            <a:off x="2148160" y="1398036"/>
            <a:ext cx="356205" cy="332885"/>
            <a:chOff x="-49397175" y="3192625"/>
            <a:chExt cx="300900" cy="281200"/>
          </a:xfrm>
        </p:grpSpPr>
        <p:sp>
          <p:nvSpPr>
            <p:cNvPr id="7188" name="Google Shape;7188;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8"/>
          <p:cNvGrpSpPr/>
          <p:nvPr/>
        </p:nvGrpSpPr>
        <p:grpSpPr>
          <a:xfrm>
            <a:off x="2174263" y="1822251"/>
            <a:ext cx="304000" cy="356205"/>
            <a:chOff x="-49375900" y="3550975"/>
            <a:chExt cx="256800" cy="300900"/>
          </a:xfrm>
        </p:grpSpPr>
        <p:sp>
          <p:nvSpPr>
            <p:cNvPr id="7196" name="Google Shape;7196;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8"/>
          <p:cNvGrpSpPr/>
          <p:nvPr/>
        </p:nvGrpSpPr>
        <p:grpSpPr>
          <a:xfrm>
            <a:off x="2169616" y="2259546"/>
            <a:ext cx="313293" cy="356205"/>
            <a:chOff x="-49378250" y="3920375"/>
            <a:chExt cx="264650" cy="300900"/>
          </a:xfrm>
        </p:grpSpPr>
        <p:sp>
          <p:nvSpPr>
            <p:cNvPr id="7208" name="Google Shape;7208;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8"/>
          <p:cNvGrpSpPr/>
          <p:nvPr/>
        </p:nvGrpSpPr>
        <p:grpSpPr>
          <a:xfrm>
            <a:off x="888604" y="2752344"/>
            <a:ext cx="312375" cy="357123"/>
            <a:chOff x="-47505300" y="3200500"/>
            <a:chExt cx="263875" cy="301675"/>
          </a:xfrm>
        </p:grpSpPr>
        <p:sp>
          <p:nvSpPr>
            <p:cNvPr id="7216" name="Google Shape;7216;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8"/>
          <p:cNvGrpSpPr/>
          <p:nvPr/>
        </p:nvGrpSpPr>
        <p:grpSpPr>
          <a:xfrm>
            <a:off x="866704" y="3188692"/>
            <a:ext cx="356176" cy="355051"/>
            <a:chOff x="-47524975" y="3569100"/>
            <a:chExt cx="300875" cy="299925"/>
          </a:xfrm>
        </p:grpSpPr>
        <p:sp>
          <p:nvSpPr>
            <p:cNvPr id="7230" name="Google Shape;7230;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8"/>
          <p:cNvGrpSpPr/>
          <p:nvPr/>
        </p:nvGrpSpPr>
        <p:grpSpPr>
          <a:xfrm>
            <a:off x="867162" y="3667954"/>
            <a:ext cx="355258" cy="270410"/>
            <a:chOff x="-47523400" y="3973950"/>
            <a:chExt cx="300100" cy="228425"/>
          </a:xfrm>
        </p:grpSpPr>
        <p:sp>
          <p:nvSpPr>
            <p:cNvPr id="7236" name="Google Shape;7236;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8"/>
          <p:cNvGrpSpPr/>
          <p:nvPr/>
        </p:nvGrpSpPr>
        <p:grpSpPr>
          <a:xfrm>
            <a:off x="3072283" y="2750953"/>
            <a:ext cx="354341" cy="357596"/>
            <a:chOff x="-45673275" y="3199325"/>
            <a:chExt cx="299325" cy="302075"/>
          </a:xfrm>
        </p:grpSpPr>
        <p:sp>
          <p:nvSpPr>
            <p:cNvPr id="7242" name="Google Shape;7242;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8"/>
          <p:cNvGrpSpPr/>
          <p:nvPr/>
        </p:nvGrpSpPr>
        <p:grpSpPr>
          <a:xfrm>
            <a:off x="3071351" y="3209202"/>
            <a:ext cx="356205" cy="314240"/>
            <a:chOff x="-45674075" y="3586425"/>
            <a:chExt cx="300900" cy="265450"/>
          </a:xfrm>
        </p:grpSpPr>
        <p:sp>
          <p:nvSpPr>
            <p:cNvPr id="7246" name="Google Shape;7246;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8"/>
          <p:cNvGrpSpPr/>
          <p:nvPr/>
        </p:nvGrpSpPr>
        <p:grpSpPr>
          <a:xfrm>
            <a:off x="3072283" y="3625041"/>
            <a:ext cx="354341" cy="356205"/>
            <a:chOff x="-45673275" y="3937700"/>
            <a:chExt cx="299325" cy="300900"/>
          </a:xfrm>
        </p:grpSpPr>
        <p:sp>
          <p:nvSpPr>
            <p:cNvPr id="7249" name="Google Shape;7249;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8"/>
          <p:cNvGrpSpPr/>
          <p:nvPr/>
        </p:nvGrpSpPr>
        <p:grpSpPr>
          <a:xfrm>
            <a:off x="2186449" y="4117825"/>
            <a:ext cx="356205" cy="356205"/>
            <a:chOff x="-44512325" y="3176075"/>
            <a:chExt cx="300900" cy="300900"/>
          </a:xfrm>
        </p:grpSpPr>
        <p:sp>
          <p:nvSpPr>
            <p:cNvPr id="7256" name="Google Shape;7256;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8"/>
          <p:cNvGrpSpPr/>
          <p:nvPr/>
        </p:nvGrpSpPr>
        <p:grpSpPr>
          <a:xfrm>
            <a:off x="2589789" y="1386849"/>
            <a:ext cx="354341" cy="354341"/>
            <a:chOff x="-49027775" y="3183175"/>
            <a:chExt cx="299325" cy="299325"/>
          </a:xfrm>
        </p:grpSpPr>
        <p:sp>
          <p:nvSpPr>
            <p:cNvPr id="7260" name="Google Shape;7260;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8"/>
          <p:cNvGrpSpPr/>
          <p:nvPr/>
        </p:nvGrpSpPr>
        <p:grpSpPr>
          <a:xfrm>
            <a:off x="2589330" y="1822251"/>
            <a:ext cx="355258" cy="357152"/>
            <a:chOff x="-49027775" y="3550975"/>
            <a:chExt cx="300100" cy="301700"/>
          </a:xfrm>
        </p:grpSpPr>
        <p:sp>
          <p:nvSpPr>
            <p:cNvPr id="7265" name="Google Shape;7265;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8"/>
          <p:cNvGrpSpPr/>
          <p:nvPr/>
        </p:nvGrpSpPr>
        <p:grpSpPr>
          <a:xfrm>
            <a:off x="2587406" y="2259310"/>
            <a:ext cx="359106" cy="355525"/>
            <a:chOff x="-49031025" y="3920175"/>
            <a:chExt cx="303350" cy="300325"/>
          </a:xfrm>
        </p:grpSpPr>
        <p:sp>
          <p:nvSpPr>
            <p:cNvPr id="7276" name="Google Shape;7276;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8"/>
          <p:cNvGrpSpPr/>
          <p:nvPr/>
        </p:nvGrpSpPr>
        <p:grpSpPr>
          <a:xfrm>
            <a:off x="1303511" y="2752344"/>
            <a:ext cx="356176" cy="354341"/>
            <a:chOff x="-47155575" y="3200500"/>
            <a:chExt cx="300875" cy="299325"/>
          </a:xfrm>
        </p:grpSpPr>
        <p:sp>
          <p:nvSpPr>
            <p:cNvPr id="7283" name="Google Shape;7283;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8"/>
          <p:cNvGrpSpPr/>
          <p:nvPr/>
        </p:nvGrpSpPr>
        <p:grpSpPr>
          <a:xfrm>
            <a:off x="1303970" y="3188692"/>
            <a:ext cx="355258" cy="355258"/>
            <a:chOff x="-47154800" y="3569100"/>
            <a:chExt cx="300100" cy="300100"/>
          </a:xfrm>
        </p:grpSpPr>
        <p:sp>
          <p:nvSpPr>
            <p:cNvPr id="7290" name="Google Shape;7290;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8"/>
          <p:cNvGrpSpPr/>
          <p:nvPr/>
        </p:nvGrpSpPr>
        <p:grpSpPr>
          <a:xfrm>
            <a:off x="1304443" y="3626905"/>
            <a:ext cx="354311" cy="353423"/>
            <a:chOff x="-47154000" y="3939275"/>
            <a:chExt cx="299300" cy="298550"/>
          </a:xfrm>
        </p:grpSpPr>
        <p:sp>
          <p:nvSpPr>
            <p:cNvPr id="7297" name="Google Shape;7297;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8"/>
          <p:cNvGrpSpPr/>
          <p:nvPr/>
        </p:nvGrpSpPr>
        <p:grpSpPr>
          <a:xfrm>
            <a:off x="3529733" y="2752344"/>
            <a:ext cx="312375" cy="354341"/>
            <a:chOff x="-45286550" y="3200500"/>
            <a:chExt cx="263875" cy="299325"/>
          </a:xfrm>
        </p:grpSpPr>
        <p:sp>
          <p:nvSpPr>
            <p:cNvPr id="7302" name="Google Shape;7302;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8"/>
          <p:cNvGrpSpPr/>
          <p:nvPr/>
        </p:nvGrpSpPr>
        <p:grpSpPr>
          <a:xfrm>
            <a:off x="3529733" y="3189639"/>
            <a:ext cx="312375" cy="354311"/>
            <a:chOff x="-45286550" y="3569900"/>
            <a:chExt cx="263875" cy="299300"/>
          </a:xfrm>
        </p:grpSpPr>
        <p:sp>
          <p:nvSpPr>
            <p:cNvPr id="7306" name="Google Shape;7306;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8"/>
          <p:cNvGrpSpPr/>
          <p:nvPr/>
        </p:nvGrpSpPr>
        <p:grpSpPr>
          <a:xfrm>
            <a:off x="3540920" y="3625988"/>
            <a:ext cx="290001" cy="355258"/>
            <a:chOff x="-45277900" y="3938500"/>
            <a:chExt cx="244975" cy="300100"/>
          </a:xfrm>
        </p:grpSpPr>
        <p:sp>
          <p:nvSpPr>
            <p:cNvPr id="7313" name="Google Shape;7313;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8"/>
          <p:cNvGrpSpPr/>
          <p:nvPr/>
        </p:nvGrpSpPr>
        <p:grpSpPr>
          <a:xfrm>
            <a:off x="2626869" y="4095090"/>
            <a:ext cx="355258" cy="355258"/>
            <a:chOff x="-44502875" y="3576975"/>
            <a:chExt cx="300100" cy="300100"/>
          </a:xfrm>
        </p:grpSpPr>
        <p:sp>
          <p:nvSpPr>
            <p:cNvPr id="7318" name="Google Shape;7318;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8"/>
          <p:cNvGrpSpPr/>
          <p:nvPr/>
        </p:nvGrpSpPr>
        <p:grpSpPr>
          <a:xfrm>
            <a:off x="4835456" y="1828361"/>
            <a:ext cx="356196" cy="354670"/>
            <a:chOff x="-13946200" y="3647075"/>
            <a:chExt cx="353650" cy="352100"/>
          </a:xfrm>
        </p:grpSpPr>
        <p:sp>
          <p:nvSpPr>
            <p:cNvPr id="7322" name="Google Shape;7322;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8"/>
          <p:cNvGrpSpPr/>
          <p:nvPr/>
        </p:nvGrpSpPr>
        <p:grpSpPr>
          <a:xfrm>
            <a:off x="6618849" y="1387844"/>
            <a:ext cx="357002" cy="354267"/>
            <a:chOff x="-12163025" y="3214275"/>
            <a:chExt cx="354450" cy="351700"/>
          </a:xfrm>
        </p:grpSpPr>
        <p:sp>
          <p:nvSpPr>
            <p:cNvPr id="7329" name="Google Shape;7329;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8"/>
          <p:cNvGrpSpPr/>
          <p:nvPr/>
        </p:nvGrpSpPr>
        <p:grpSpPr>
          <a:xfrm>
            <a:off x="6619629" y="1827581"/>
            <a:ext cx="355441" cy="356232"/>
            <a:chOff x="-12160675" y="3647875"/>
            <a:chExt cx="352900" cy="353650"/>
          </a:xfrm>
        </p:grpSpPr>
        <p:sp>
          <p:nvSpPr>
            <p:cNvPr id="7333" name="Google Shape;7333;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8"/>
          <p:cNvGrpSpPr/>
          <p:nvPr/>
        </p:nvGrpSpPr>
        <p:grpSpPr>
          <a:xfrm>
            <a:off x="6630345" y="2272036"/>
            <a:ext cx="354635" cy="356232"/>
            <a:chOff x="-12160675" y="4081850"/>
            <a:chExt cx="352100" cy="353650"/>
          </a:xfrm>
        </p:grpSpPr>
        <p:sp>
          <p:nvSpPr>
            <p:cNvPr id="7341" name="Google Shape;7341;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8"/>
          <p:cNvGrpSpPr/>
          <p:nvPr/>
        </p:nvGrpSpPr>
        <p:grpSpPr>
          <a:xfrm>
            <a:off x="4835311" y="2746480"/>
            <a:ext cx="355416" cy="355652"/>
            <a:chOff x="-10391650" y="3180600"/>
            <a:chExt cx="352875" cy="353075"/>
          </a:xfrm>
        </p:grpSpPr>
        <p:sp>
          <p:nvSpPr>
            <p:cNvPr id="7348" name="Google Shape;7348;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8"/>
          <p:cNvGrpSpPr/>
          <p:nvPr/>
        </p:nvGrpSpPr>
        <p:grpSpPr>
          <a:xfrm>
            <a:off x="4835310" y="3223278"/>
            <a:ext cx="354635" cy="353890"/>
            <a:chOff x="-10390875" y="3616350"/>
            <a:chExt cx="352100" cy="351325"/>
          </a:xfrm>
        </p:grpSpPr>
        <p:sp>
          <p:nvSpPr>
            <p:cNvPr id="7355" name="Google Shape;7355;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8"/>
          <p:cNvGrpSpPr/>
          <p:nvPr/>
        </p:nvGrpSpPr>
        <p:grpSpPr>
          <a:xfrm>
            <a:off x="7502285" y="2747943"/>
            <a:ext cx="312585" cy="354670"/>
            <a:chOff x="-10370400" y="4049550"/>
            <a:chExt cx="310350" cy="352100"/>
          </a:xfrm>
        </p:grpSpPr>
        <p:sp>
          <p:nvSpPr>
            <p:cNvPr id="7359" name="Google Shape;7359;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8"/>
          <p:cNvGrpSpPr/>
          <p:nvPr/>
        </p:nvGrpSpPr>
        <p:grpSpPr>
          <a:xfrm>
            <a:off x="6606541" y="2746884"/>
            <a:ext cx="379236" cy="354847"/>
            <a:chOff x="-8674650" y="3210975"/>
            <a:chExt cx="376525" cy="352275"/>
          </a:xfrm>
        </p:grpSpPr>
        <p:sp>
          <p:nvSpPr>
            <p:cNvPr id="7365" name="Google Shape;7365;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8"/>
          <p:cNvGrpSpPr/>
          <p:nvPr/>
        </p:nvGrpSpPr>
        <p:grpSpPr>
          <a:xfrm>
            <a:off x="5278038" y="1828361"/>
            <a:ext cx="356221" cy="354670"/>
            <a:chOff x="-13512225" y="3647075"/>
            <a:chExt cx="353675" cy="352100"/>
          </a:xfrm>
        </p:grpSpPr>
        <p:sp>
          <p:nvSpPr>
            <p:cNvPr id="7372" name="Google Shape;7372;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5288351" y="2272427"/>
            <a:ext cx="356221" cy="355451"/>
            <a:chOff x="-13512225" y="4080275"/>
            <a:chExt cx="353675" cy="352875"/>
          </a:xfrm>
        </p:grpSpPr>
        <p:sp>
          <p:nvSpPr>
            <p:cNvPr id="7383" name="Google Shape;7383;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8"/>
          <p:cNvGrpSpPr/>
          <p:nvPr/>
        </p:nvGrpSpPr>
        <p:grpSpPr>
          <a:xfrm>
            <a:off x="7061431" y="1419788"/>
            <a:ext cx="356196" cy="290379"/>
            <a:chOff x="-11728250" y="3245400"/>
            <a:chExt cx="353650" cy="288275"/>
          </a:xfrm>
        </p:grpSpPr>
        <p:sp>
          <p:nvSpPr>
            <p:cNvPr id="7395" name="Google Shape;7395;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8"/>
          <p:cNvGrpSpPr/>
          <p:nvPr/>
        </p:nvGrpSpPr>
        <p:grpSpPr>
          <a:xfrm>
            <a:off x="7093939" y="2272427"/>
            <a:ext cx="311804" cy="355451"/>
            <a:chOff x="-11703850" y="4081850"/>
            <a:chExt cx="309575" cy="352875"/>
          </a:xfrm>
        </p:grpSpPr>
        <p:sp>
          <p:nvSpPr>
            <p:cNvPr id="7401" name="Google Shape;7401;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8"/>
          <p:cNvGrpSpPr/>
          <p:nvPr/>
        </p:nvGrpSpPr>
        <p:grpSpPr>
          <a:xfrm>
            <a:off x="5282595" y="2746580"/>
            <a:ext cx="357002" cy="355451"/>
            <a:chOff x="-9958475" y="3180025"/>
            <a:chExt cx="354450" cy="352875"/>
          </a:xfrm>
        </p:grpSpPr>
        <p:sp>
          <p:nvSpPr>
            <p:cNvPr id="7410" name="Google Shape;7410;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8"/>
          <p:cNvGrpSpPr/>
          <p:nvPr/>
        </p:nvGrpSpPr>
        <p:grpSpPr>
          <a:xfrm>
            <a:off x="5291722" y="3222561"/>
            <a:ext cx="337966" cy="355325"/>
            <a:chOff x="-9949025" y="3615575"/>
            <a:chExt cx="335550" cy="352750"/>
          </a:xfrm>
        </p:grpSpPr>
        <p:sp>
          <p:nvSpPr>
            <p:cNvPr id="7414" name="Google Shape;7414;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8"/>
          <p:cNvGrpSpPr/>
          <p:nvPr/>
        </p:nvGrpSpPr>
        <p:grpSpPr>
          <a:xfrm>
            <a:off x="7926568" y="2746067"/>
            <a:ext cx="360175" cy="358423"/>
            <a:chOff x="-9961625" y="4048175"/>
            <a:chExt cx="357600" cy="355825"/>
          </a:xfrm>
        </p:grpSpPr>
        <p:sp>
          <p:nvSpPr>
            <p:cNvPr id="7418" name="Google Shape;7418;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8"/>
          <p:cNvGrpSpPr/>
          <p:nvPr/>
        </p:nvGrpSpPr>
        <p:grpSpPr>
          <a:xfrm>
            <a:off x="6613289" y="3221579"/>
            <a:ext cx="364959" cy="357289"/>
            <a:chOff x="-8680950" y="3624225"/>
            <a:chExt cx="362350" cy="354700"/>
          </a:xfrm>
        </p:grpSpPr>
        <p:sp>
          <p:nvSpPr>
            <p:cNvPr id="7425" name="Google Shape;7425;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8"/>
          <p:cNvGrpSpPr/>
          <p:nvPr/>
        </p:nvGrpSpPr>
        <p:grpSpPr>
          <a:xfrm>
            <a:off x="5749533" y="1387239"/>
            <a:ext cx="313365" cy="355476"/>
            <a:chOff x="-13056975" y="3212300"/>
            <a:chExt cx="311125" cy="352900"/>
          </a:xfrm>
        </p:grpSpPr>
        <p:sp>
          <p:nvSpPr>
            <p:cNvPr id="7432" name="Google Shape;7432;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8"/>
          <p:cNvGrpSpPr/>
          <p:nvPr/>
        </p:nvGrpSpPr>
        <p:grpSpPr>
          <a:xfrm>
            <a:off x="5726921" y="1828034"/>
            <a:ext cx="358588" cy="355325"/>
            <a:chOff x="-13077450" y="3647075"/>
            <a:chExt cx="356025" cy="352750"/>
          </a:xfrm>
        </p:grpSpPr>
        <p:sp>
          <p:nvSpPr>
            <p:cNvPr id="7437" name="Google Shape;7437;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8"/>
          <p:cNvGrpSpPr/>
          <p:nvPr/>
        </p:nvGrpSpPr>
        <p:grpSpPr>
          <a:xfrm>
            <a:off x="5738027" y="2271633"/>
            <a:ext cx="357002" cy="357037"/>
            <a:chOff x="-13079025" y="4079475"/>
            <a:chExt cx="354450" cy="354450"/>
          </a:xfrm>
        </p:grpSpPr>
        <p:sp>
          <p:nvSpPr>
            <p:cNvPr id="7441" name="Google Shape;7441;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8"/>
          <p:cNvGrpSpPr/>
          <p:nvPr/>
        </p:nvGrpSpPr>
        <p:grpSpPr>
          <a:xfrm>
            <a:off x="7511094" y="1387642"/>
            <a:ext cx="356221" cy="354670"/>
            <a:chOff x="-11292700" y="3213875"/>
            <a:chExt cx="353675" cy="352100"/>
          </a:xfrm>
        </p:grpSpPr>
        <p:sp>
          <p:nvSpPr>
            <p:cNvPr id="7446" name="Google Shape;7446;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8"/>
          <p:cNvGrpSpPr/>
          <p:nvPr/>
        </p:nvGrpSpPr>
        <p:grpSpPr>
          <a:xfrm>
            <a:off x="7505152" y="1827581"/>
            <a:ext cx="368106" cy="356232"/>
            <a:chOff x="-11299000" y="3647875"/>
            <a:chExt cx="365475" cy="353650"/>
          </a:xfrm>
        </p:grpSpPr>
        <p:sp>
          <p:nvSpPr>
            <p:cNvPr id="7454" name="Google Shape;7454;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8"/>
          <p:cNvGrpSpPr/>
          <p:nvPr/>
        </p:nvGrpSpPr>
        <p:grpSpPr>
          <a:xfrm>
            <a:off x="7520614" y="2283532"/>
            <a:ext cx="357808" cy="333240"/>
            <a:chOff x="-11295075" y="4092875"/>
            <a:chExt cx="355250" cy="330825"/>
          </a:xfrm>
        </p:grpSpPr>
        <p:sp>
          <p:nvSpPr>
            <p:cNvPr id="7461" name="Google Shape;7461;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8"/>
          <p:cNvGrpSpPr/>
          <p:nvPr/>
        </p:nvGrpSpPr>
        <p:grpSpPr>
          <a:xfrm>
            <a:off x="5746214" y="2746580"/>
            <a:ext cx="312585" cy="355451"/>
            <a:chOff x="-9500075" y="3180800"/>
            <a:chExt cx="310350" cy="352875"/>
          </a:xfrm>
        </p:grpSpPr>
        <p:sp>
          <p:nvSpPr>
            <p:cNvPr id="7467" name="Google Shape;7467;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8"/>
          <p:cNvGrpSpPr/>
          <p:nvPr/>
        </p:nvGrpSpPr>
        <p:grpSpPr>
          <a:xfrm>
            <a:off x="5724005" y="3222095"/>
            <a:ext cx="356221" cy="356257"/>
            <a:chOff x="-9523700" y="3614000"/>
            <a:chExt cx="353675" cy="353675"/>
          </a:xfrm>
        </p:grpSpPr>
        <p:sp>
          <p:nvSpPr>
            <p:cNvPr id="7477" name="Google Shape;7477;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8"/>
          <p:cNvGrpSpPr/>
          <p:nvPr/>
        </p:nvGrpSpPr>
        <p:grpSpPr>
          <a:xfrm>
            <a:off x="7508956" y="3244737"/>
            <a:ext cx="356221" cy="354670"/>
            <a:chOff x="-9523700" y="4049550"/>
            <a:chExt cx="353675" cy="352100"/>
          </a:xfrm>
        </p:grpSpPr>
        <p:sp>
          <p:nvSpPr>
            <p:cNvPr id="7487" name="Google Shape;7487;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8"/>
          <p:cNvGrpSpPr/>
          <p:nvPr/>
        </p:nvGrpSpPr>
        <p:grpSpPr>
          <a:xfrm>
            <a:off x="7065071" y="3244710"/>
            <a:ext cx="357002" cy="311029"/>
            <a:chOff x="-8209150" y="3659675"/>
            <a:chExt cx="354450" cy="308775"/>
          </a:xfrm>
        </p:grpSpPr>
        <p:sp>
          <p:nvSpPr>
            <p:cNvPr id="7495" name="Google Shape;7495;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8"/>
          <p:cNvGrpSpPr/>
          <p:nvPr/>
        </p:nvGrpSpPr>
        <p:grpSpPr>
          <a:xfrm>
            <a:off x="6178632" y="2273623"/>
            <a:ext cx="356221" cy="353059"/>
            <a:chOff x="-12643475" y="4081850"/>
            <a:chExt cx="353675" cy="350500"/>
          </a:xfrm>
        </p:grpSpPr>
        <p:sp>
          <p:nvSpPr>
            <p:cNvPr id="7502" name="Google Shape;7502;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7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7" name="Google Shape;7507;p78"/>
          <p:cNvGrpSpPr/>
          <p:nvPr/>
        </p:nvGrpSpPr>
        <p:grpSpPr>
          <a:xfrm>
            <a:off x="7961232" y="2283532"/>
            <a:ext cx="356221" cy="333240"/>
            <a:chOff x="-10858725" y="4092875"/>
            <a:chExt cx="353675" cy="330825"/>
          </a:xfrm>
        </p:grpSpPr>
        <p:sp>
          <p:nvSpPr>
            <p:cNvPr id="7508" name="Google Shape;7508;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8"/>
          <p:cNvGrpSpPr/>
          <p:nvPr/>
        </p:nvGrpSpPr>
        <p:grpSpPr>
          <a:xfrm>
            <a:off x="6219755" y="3222498"/>
            <a:ext cx="252278" cy="355451"/>
            <a:chOff x="-9039300" y="3614000"/>
            <a:chExt cx="250475" cy="352875"/>
          </a:xfrm>
        </p:grpSpPr>
        <p:sp>
          <p:nvSpPr>
            <p:cNvPr id="7515" name="Google Shape;7515;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8"/>
          <p:cNvGrpSpPr/>
          <p:nvPr/>
        </p:nvGrpSpPr>
        <p:grpSpPr>
          <a:xfrm>
            <a:off x="7951721" y="3244737"/>
            <a:ext cx="354635" cy="354670"/>
            <a:chOff x="-9088150" y="4049550"/>
            <a:chExt cx="352100" cy="352100"/>
          </a:xfrm>
        </p:grpSpPr>
        <p:sp>
          <p:nvSpPr>
            <p:cNvPr id="7518" name="Google Shape;7518;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8"/>
          <p:cNvGrpSpPr/>
          <p:nvPr/>
        </p:nvGrpSpPr>
        <p:grpSpPr>
          <a:xfrm>
            <a:off x="7086085" y="2746970"/>
            <a:ext cx="315757" cy="354670"/>
            <a:chOff x="-8191825" y="3174500"/>
            <a:chExt cx="313500" cy="352100"/>
          </a:xfrm>
        </p:grpSpPr>
        <p:sp>
          <p:nvSpPr>
            <p:cNvPr id="7525" name="Google Shape;7525;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8"/>
          <p:cNvGrpSpPr/>
          <p:nvPr/>
        </p:nvGrpSpPr>
        <p:grpSpPr>
          <a:xfrm>
            <a:off x="4835443" y="1387491"/>
            <a:ext cx="356221" cy="354973"/>
            <a:chOff x="-13947000" y="3212800"/>
            <a:chExt cx="353675" cy="352400"/>
          </a:xfrm>
        </p:grpSpPr>
        <p:sp>
          <p:nvSpPr>
            <p:cNvPr id="7529" name="Google Shape;7529;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1" name="Google Shape;7531;p7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2" name="Google Shape;7532;p78"/>
          <p:cNvGrpSpPr/>
          <p:nvPr/>
        </p:nvGrpSpPr>
        <p:grpSpPr>
          <a:xfrm>
            <a:off x="5278038" y="1386849"/>
            <a:ext cx="356221" cy="356257"/>
            <a:chOff x="-13512225" y="3211525"/>
            <a:chExt cx="353675" cy="353675"/>
          </a:xfrm>
        </p:grpSpPr>
        <p:sp>
          <p:nvSpPr>
            <p:cNvPr id="7533" name="Google Shape;7533;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8"/>
          <p:cNvGrpSpPr/>
          <p:nvPr/>
        </p:nvGrpSpPr>
        <p:grpSpPr>
          <a:xfrm>
            <a:off x="6168320" y="1387239"/>
            <a:ext cx="356221" cy="355476"/>
            <a:chOff x="-12643475" y="3212300"/>
            <a:chExt cx="353675" cy="352900"/>
          </a:xfrm>
        </p:grpSpPr>
        <p:sp>
          <p:nvSpPr>
            <p:cNvPr id="7539" name="Google Shape;7539;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8"/>
          <p:cNvGrpSpPr/>
          <p:nvPr/>
        </p:nvGrpSpPr>
        <p:grpSpPr>
          <a:xfrm>
            <a:off x="6168320" y="1839013"/>
            <a:ext cx="356221" cy="333366"/>
            <a:chOff x="-12643475" y="3657325"/>
            <a:chExt cx="353675" cy="330950"/>
          </a:xfrm>
        </p:grpSpPr>
        <p:sp>
          <p:nvSpPr>
            <p:cNvPr id="7549" name="Google Shape;7549;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8"/>
          <p:cNvGrpSpPr/>
          <p:nvPr/>
        </p:nvGrpSpPr>
        <p:grpSpPr>
          <a:xfrm>
            <a:off x="7951322" y="1387642"/>
            <a:ext cx="355416" cy="354670"/>
            <a:chOff x="-10857925" y="3213875"/>
            <a:chExt cx="352875" cy="352100"/>
          </a:xfrm>
        </p:grpSpPr>
        <p:sp>
          <p:nvSpPr>
            <p:cNvPr id="7556" name="Google Shape;7556;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8"/>
          <p:cNvGrpSpPr/>
          <p:nvPr/>
        </p:nvGrpSpPr>
        <p:grpSpPr>
          <a:xfrm>
            <a:off x="6168237" y="2747071"/>
            <a:ext cx="356096" cy="354469"/>
            <a:chOff x="-9089725" y="3180200"/>
            <a:chExt cx="353550" cy="351900"/>
          </a:xfrm>
        </p:grpSpPr>
        <p:sp>
          <p:nvSpPr>
            <p:cNvPr id="7567" name="Google Shape;7567;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8"/>
          <p:cNvGrpSpPr/>
          <p:nvPr/>
        </p:nvGrpSpPr>
        <p:grpSpPr>
          <a:xfrm>
            <a:off x="7060235" y="1826875"/>
            <a:ext cx="358588" cy="357642"/>
            <a:chOff x="7083760" y="1971660"/>
            <a:chExt cx="358588" cy="357642"/>
          </a:xfrm>
        </p:grpSpPr>
        <p:sp>
          <p:nvSpPr>
            <p:cNvPr id="7570" name="Google Shape;7570;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2" name="Google Shape;7582;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83" name="Google Shape;7583;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2">
          <a:extLst>
            <a:ext uri="{FF2B5EF4-FFF2-40B4-BE49-F238E27FC236}">
              <a16:creationId xmlns:a16="http://schemas.microsoft.com/office/drawing/2014/main" id="{21A96B64-1FD5-5D79-150A-1142FCB760BB}"/>
            </a:ext>
          </a:extLst>
        </p:cNvPr>
        <p:cNvGrpSpPr/>
        <p:nvPr/>
      </p:nvGrpSpPr>
      <p:grpSpPr>
        <a:xfrm>
          <a:off x="0" y="0"/>
          <a:ext cx="0" cy="0"/>
          <a:chOff x="0" y="0"/>
          <a:chExt cx="0" cy="0"/>
        </a:xfrm>
      </p:grpSpPr>
      <p:sp>
        <p:nvSpPr>
          <p:cNvPr id="493" name="Google Shape;493;p35">
            <a:extLst>
              <a:ext uri="{FF2B5EF4-FFF2-40B4-BE49-F238E27FC236}">
                <a16:creationId xmlns:a16="http://schemas.microsoft.com/office/drawing/2014/main" id="{A8521341-D4F6-F84F-E4D1-76D752B74678}"/>
              </a:ext>
            </a:extLst>
          </p:cNvPr>
          <p:cNvSpPr txBox="1">
            <a:spLocks noGrp="1"/>
          </p:cNvSpPr>
          <p:nvPr>
            <p:ph type="title"/>
          </p:nvPr>
        </p:nvSpPr>
        <p:spPr>
          <a:xfrm>
            <a:off x="0" y="2719200"/>
            <a:ext cx="9144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Re-define problem</a:t>
            </a:r>
          </a:p>
        </p:txBody>
      </p:sp>
      <p:sp>
        <p:nvSpPr>
          <p:cNvPr id="495" name="Google Shape;495;p35">
            <a:extLst>
              <a:ext uri="{FF2B5EF4-FFF2-40B4-BE49-F238E27FC236}">
                <a16:creationId xmlns:a16="http://schemas.microsoft.com/office/drawing/2014/main" id="{EBDF1E85-A6E5-0836-DE42-DFB70F0057B6}"/>
              </a:ext>
            </a:extLst>
          </p:cNvPr>
          <p:cNvSpPr txBox="1">
            <a:spLocks noGrp="1"/>
          </p:cNvSpPr>
          <p:nvPr>
            <p:ph type="title" idx="2"/>
          </p:nvPr>
        </p:nvSpPr>
        <p:spPr>
          <a:xfrm>
            <a:off x="3813150" y="1181775"/>
            <a:ext cx="15177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96" name="Google Shape;496;p35">
            <a:extLst>
              <a:ext uri="{FF2B5EF4-FFF2-40B4-BE49-F238E27FC236}">
                <a16:creationId xmlns:a16="http://schemas.microsoft.com/office/drawing/2014/main" id="{2702F3CD-3670-80FD-612D-52F04A59638C}"/>
              </a:ext>
            </a:extLst>
          </p:cNvPr>
          <p:cNvSpPr/>
          <p:nvPr/>
        </p:nvSpPr>
        <p:spPr>
          <a:xfrm rot="10800000" flipH="1">
            <a:off x="-2267827" y="995394"/>
            <a:ext cx="1994581" cy="411274"/>
          </a:xfrm>
          <a:custGeom>
            <a:avLst/>
            <a:gdLst/>
            <a:ahLst/>
            <a:cxnLst/>
            <a:rect l="l" t="t" r="r" b="b"/>
            <a:pathLst>
              <a:path w="15645" h="4466" extrusionOk="0">
                <a:moveTo>
                  <a:pt x="4465" y="0"/>
                </a:moveTo>
                <a:cubicBezTo>
                  <a:pt x="2000" y="0"/>
                  <a:pt x="0" y="2000"/>
                  <a:pt x="0" y="4465"/>
                </a:cubicBezTo>
                <a:lnTo>
                  <a:pt x="15645" y="4465"/>
                </a:lnTo>
                <a:cubicBezTo>
                  <a:pt x="15645" y="2000"/>
                  <a:pt x="13645" y="0"/>
                  <a:pt x="1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440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7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79"/>
          <p:cNvGrpSpPr/>
          <p:nvPr/>
        </p:nvGrpSpPr>
        <p:grpSpPr>
          <a:xfrm>
            <a:off x="719610" y="2243507"/>
            <a:ext cx="452798" cy="449473"/>
            <a:chOff x="-21322300" y="3693325"/>
            <a:chExt cx="306400" cy="304150"/>
          </a:xfrm>
        </p:grpSpPr>
        <p:sp>
          <p:nvSpPr>
            <p:cNvPr id="7590" name="Google Shape;7590;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9"/>
          <p:cNvGrpSpPr/>
          <p:nvPr/>
        </p:nvGrpSpPr>
        <p:grpSpPr>
          <a:xfrm>
            <a:off x="719019" y="2810244"/>
            <a:ext cx="453980" cy="422540"/>
            <a:chOff x="-21322300" y="4077125"/>
            <a:chExt cx="307200" cy="285925"/>
          </a:xfrm>
        </p:grpSpPr>
        <p:sp>
          <p:nvSpPr>
            <p:cNvPr id="7595" name="Google Shape;7595;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9"/>
          <p:cNvGrpSpPr/>
          <p:nvPr/>
        </p:nvGrpSpPr>
        <p:grpSpPr>
          <a:xfrm>
            <a:off x="3496195" y="1689128"/>
            <a:ext cx="451653" cy="450212"/>
            <a:chOff x="-19394200" y="3333800"/>
            <a:chExt cx="305625" cy="304650"/>
          </a:xfrm>
        </p:grpSpPr>
        <p:sp>
          <p:nvSpPr>
            <p:cNvPr id="7608" name="Google Shape;7608;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9"/>
          <p:cNvGrpSpPr/>
          <p:nvPr/>
        </p:nvGrpSpPr>
        <p:grpSpPr>
          <a:xfrm>
            <a:off x="3495032" y="2243580"/>
            <a:ext cx="453980" cy="449325"/>
            <a:chOff x="-19396575" y="3708500"/>
            <a:chExt cx="307200" cy="304050"/>
          </a:xfrm>
        </p:grpSpPr>
        <p:sp>
          <p:nvSpPr>
            <p:cNvPr id="7618" name="Google Shape;7618;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9"/>
          <p:cNvGrpSpPr/>
          <p:nvPr/>
        </p:nvGrpSpPr>
        <p:grpSpPr>
          <a:xfrm>
            <a:off x="3489212" y="2796461"/>
            <a:ext cx="465618" cy="450101"/>
            <a:chOff x="-19394200" y="4084200"/>
            <a:chExt cx="315075" cy="304575"/>
          </a:xfrm>
        </p:grpSpPr>
        <p:sp>
          <p:nvSpPr>
            <p:cNvPr id="7622" name="Google Shape;7622;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9"/>
          <p:cNvGrpSpPr/>
          <p:nvPr/>
        </p:nvGrpSpPr>
        <p:grpSpPr>
          <a:xfrm>
            <a:off x="6294923" y="1689001"/>
            <a:ext cx="400447" cy="450470"/>
            <a:chOff x="-17526750" y="3309200"/>
            <a:chExt cx="270975" cy="304825"/>
          </a:xfrm>
        </p:grpSpPr>
        <p:sp>
          <p:nvSpPr>
            <p:cNvPr id="7629" name="Google Shape;7629;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9"/>
          <p:cNvGrpSpPr/>
          <p:nvPr/>
        </p:nvGrpSpPr>
        <p:grpSpPr>
          <a:xfrm>
            <a:off x="6271075" y="2244173"/>
            <a:ext cx="448143" cy="448143"/>
            <a:chOff x="-17542500" y="3684100"/>
            <a:chExt cx="303250" cy="303250"/>
          </a:xfrm>
        </p:grpSpPr>
        <p:sp>
          <p:nvSpPr>
            <p:cNvPr id="7635" name="Google Shape;7635;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9"/>
          <p:cNvGrpSpPr/>
          <p:nvPr/>
        </p:nvGrpSpPr>
        <p:grpSpPr>
          <a:xfrm>
            <a:off x="6270484" y="2810817"/>
            <a:ext cx="449325" cy="421395"/>
            <a:chOff x="-17542500" y="4068450"/>
            <a:chExt cx="304050" cy="285150"/>
          </a:xfrm>
        </p:grpSpPr>
        <p:sp>
          <p:nvSpPr>
            <p:cNvPr id="7643" name="Google Shape;7643;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9"/>
          <p:cNvGrpSpPr/>
          <p:nvPr/>
        </p:nvGrpSpPr>
        <p:grpSpPr>
          <a:xfrm>
            <a:off x="3500906" y="3342211"/>
            <a:ext cx="343404" cy="449325"/>
            <a:chOff x="-15652200" y="3335975"/>
            <a:chExt cx="232375" cy="304050"/>
          </a:xfrm>
        </p:grpSpPr>
        <p:sp>
          <p:nvSpPr>
            <p:cNvPr id="7650" name="Google Shape;7650;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1274819" y="2243729"/>
            <a:ext cx="449325" cy="449030"/>
            <a:chOff x="-20945825" y="3692175"/>
            <a:chExt cx="304050" cy="303850"/>
          </a:xfrm>
        </p:grpSpPr>
        <p:sp>
          <p:nvSpPr>
            <p:cNvPr id="7660" name="Google Shape;7660;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9"/>
          <p:cNvGrpSpPr/>
          <p:nvPr/>
        </p:nvGrpSpPr>
        <p:grpSpPr>
          <a:xfrm>
            <a:off x="4081644" y="1689848"/>
            <a:ext cx="372516" cy="448771"/>
            <a:chOff x="-18994100" y="3334775"/>
            <a:chExt cx="252075" cy="303675"/>
          </a:xfrm>
        </p:grpSpPr>
        <p:sp>
          <p:nvSpPr>
            <p:cNvPr id="7665" name="Google Shape;7665;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9"/>
          <p:cNvGrpSpPr/>
          <p:nvPr/>
        </p:nvGrpSpPr>
        <p:grpSpPr>
          <a:xfrm>
            <a:off x="4096200" y="2244743"/>
            <a:ext cx="343404" cy="446998"/>
            <a:chOff x="-18983850" y="3710075"/>
            <a:chExt cx="232375" cy="302475"/>
          </a:xfrm>
        </p:grpSpPr>
        <p:sp>
          <p:nvSpPr>
            <p:cNvPr id="7670" name="Google Shape;7670;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1274247" y="1689573"/>
            <a:ext cx="450470" cy="449325"/>
            <a:chOff x="-20946600" y="3317850"/>
            <a:chExt cx="304825" cy="304050"/>
          </a:xfrm>
        </p:grpSpPr>
        <p:sp>
          <p:nvSpPr>
            <p:cNvPr id="7675" name="Google Shape;7675;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9"/>
          <p:cNvGrpSpPr/>
          <p:nvPr/>
        </p:nvGrpSpPr>
        <p:grpSpPr>
          <a:xfrm>
            <a:off x="1300422" y="2797442"/>
            <a:ext cx="398119" cy="448143"/>
            <a:chOff x="-20930075" y="4066100"/>
            <a:chExt cx="269400" cy="303250"/>
          </a:xfrm>
        </p:grpSpPr>
        <p:sp>
          <p:nvSpPr>
            <p:cNvPr id="7679" name="Google Shape;7679;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9"/>
          <p:cNvGrpSpPr/>
          <p:nvPr/>
        </p:nvGrpSpPr>
        <p:grpSpPr>
          <a:xfrm>
            <a:off x="4042667" y="2797422"/>
            <a:ext cx="450470" cy="448180"/>
            <a:chOff x="-19020075" y="4084200"/>
            <a:chExt cx="304825" cy="303275"/>
          </a:xfrm>
        </p:grpSpPr>
        <p:sp>
          <p:nvSpPr>
            <p:cNvPr id="7682" name="Google Shape;7682;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9"/>
          <p:cNvGrpSpPr/>
          <p:nvPr/>
        </p:nvGrpSpPr>
        <p:grpSpPr>
          <a:xfrm>
            <a:off x="6859931" y="1689001"/>
            <a:ext cx="396937" cy="450470"/>
            <a:chOff x="-17149475" y="3309200"/>
            <a:chExt cx="268600" cy="304825"/>
          </a:xfrm>
        </p:grpSpPr>
        <p:sp>
          <p:nvSpPr>
            <p:cNvPr id="7692" name="Google Shape;7692;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9"/>
          <p:cNvGrpSpPr/>
          <p:nvPr/>
        </p:nvGrpSpPr>
        <p:grpSpPr>
          <a:xfrm>
            <a:off x="6833737" y="2258120"/>
            <a:ext cx="449325" cy="420249"/>
            <a:chOff x="-17168375" y="3692750"/>
            <a:chExt cx="304050" cy="284375"/>
          </a:xfrm>
        </p:grpSpPr>
        <p:sp>
          <p:nvSpPr>
            <p:cNvPr id="7695" name="Google Shape;7695;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9"/>
          <p:cNvGrpSpPr/>
          <p:nvPr/>
        </p:nvGrpSpPr>
        <p:grpSpPr>
          <a:xfrm>
            <a:off x="6830246" y="2796852"/>
            <a:ext cx="456308" cy="449325"/>
            <a:chOff x="-17170750" y="4058800"/>
            <a:chExt cx="308775" cy="304050"/>
          </a:xfrm>
        </p:grpSpPr>
        <p:sp>
          <p:nvSpPr>
            <p:cNvPr id="7703" name="Google Shape;7703;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9"/>
          <p:cNvGrpSpPr/>
          <p:nvPr/>
        </p:nvGrpSpPr>
        <p:grpSpPr>
          <a:xfrm>
            <a:off x="5692143" y="3343358"/>
            <a:ext cx="450470" cy="446998"/>
            <a:chOff x="-15688425" y="3707725"/>
            <a:chExt cx="304825" cy="302475"/>
          </a:xfrm>
        </p:grpSpPr>
        <p:sp>
          <p:nvSpPr>
            <p:cNvPr id="7721" name="Google Shape;7721;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9"/>
          <p:cNvGrpSpPr/>
          <p:nvPr/>
        </p:nvGrpSpPr>
        <p:grpSpPr>
          <a:xfrm>
            <a:off x="1836300" y="1690441"/>
            <a:ext cx="451653" cy="447589"/>
            <a:chOff x="-20572500" y="3319025"/>
            <a:chExt cx="305625" cy="302875"/>
          </a:xfrm>
        </p:grpSpPr>
        <p:sp>
          <p:nvSpPr>
            <p:cNvPr id="7728" name="Google Shape;7728;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9"/>
          <p:cNvGrpSpPr/>
          <p:nvPr/>
        </p:nvGrpSpPr>
        <p:grpSpPr>
          <a:xfrm>
            <a:off x="1837463" y="2305410"/>
            <a:ext cx="449325" cy="325670"/>
            <a:chOff x="-20571700" y="3722875"/>
            <a:chExt cx="304050" cy="220375"/>
          </a:xfrm>
        </p:grpSpPr>
        <p:sp>
          <p:nvSpPr>
            <p:cNvPr id="7731" name="Google Shape;7731;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9"/>
          <p:cNvGrpSpPr/>
          <p:nvPr/>
        </p:nvGrpSpPr>
        <p:grpSpPr>
          <a:xfrm>
            <a:off x="1836891" y="2796278"/>
            <a:ext cx="450470" cy="450470"/>
            <a:chOff x="-20571700" y="4066875"/>
            <a:chExt cx="304825" cy="304825"/>
          </a:xfrm>
        </p:grpSpPr>
        <p:sp>
          <p:nvSpPr>
            <p:cNvPr id="7739" name="Google Shape;7739;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9"/>
          <p:cNvGrpSpPr/>
          <p:nvPr/>
        </p:nvGrpSpPr>
        <p:grpSpPr>
          <a:xfrm>
            <a:off x="4603593" y="1688259"/>
            <a:ext cx="453980" cy="451948"/>
            <a:chOff x="-18645175" y="3334200"/>
            <a:chExt cx="307200" cy="305825"/>
          </a:xfrm>
        </p:grpSpPr>
        <p:sp>
          <p:nvSpPr>
            <p:cNvPr id="7746" name="Google Shape;7746;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9"/>
          <p:cNvGrpSpPr/>
          <p:nvPr/>
        </p:nvGrpSpPr>
        <p:grpSpPr>
          <a:xfrm>
            <a:off x="4604184" y="2242989"/>
            <a:ext cx="452798" cy="450507"/>
            <a:chOff x="-18645175" y="3708500"/>
            <a:chExt cx="306400" cy="304850"/>
          </a:xfrm>
        </p:grpSpPr>
        <p:sp>
          <p:nvSpPr>
            <p:cNvPr id="7752" name="Google Shape;7752;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9"/>
          <p:cNvGrpSpPr/>
          <p:nvPr/>
        </p:nvGrpSpPr>
        <p:grpSpPr>
          <a:xfrm>
            <a:off x="4601857" y="2795630"/>
            <a:ext cx="457453" cy="451763"/>
            <a:chOff x="-18647525" y="4082625"/>
            <a:chExt cx="309550" cy="305700"/>
          </a:xfrm>
        </p:grpSpPr>
        <p:sp>
          <p:nvSpPr>
            <p:cNvPr id="7760" name="Google Shape;7760;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7412241" y="1689592"/>
            <a:ext cx="395755" cy="449288"/>
            <a:chOff x="-16775350" y="3309200"/>
            <a:chExt cx="267800" cy="304025"/>
          </a:xfrm>
        </p:grpSpPr>
        <p:sp>
          <p:nvSpPr>
            <p:cNvPr id="7765" name="Google Shape;7765;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9"/>
          <p:cNvGrpSpPr/>
          <p:nvPr/>
        </p:nvGrpSpPr>
        <p:grpSpPr>
          <a:xfrm>
            <a:off x="7412241" y="2241827"/>
            <a:ext cx="395755" cy="452835"/>
            <a:chOff x="-16775350" y="3683300"/>
            <a:chExt cx="267800" cy="306425"/>
          </a:xfrm>
        </p:grpSpPr>
        <p:sp>
          <p:nvSpPr>
            <p:cNvPr id="7769" name="Google Shape;7769;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9"/>
          <p:cNvGrpSpPr/>
          <p:nvPr/>
        </p:nvGrpSpPr>
        <p:grpSpPr>
          <a:xfrm>
            <a:off x="7384292" y="2796870"/>
            <a:ext cx="451653" cy="449288"/>
            <a:chOff x="-16794250" y="4058225"/>
            <a:chExt cx="305625" cy="304025"/>
          </a:xfrm>
        </p:grpSpPr>
        <p:sp>
          <p:nvSpPr>
            <p:cNvPr id="7773" name="Google Shape;7773;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2" name="Google Shape;7782;p7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3" name="Google Shape;7783;p79"/>
          <p:cNvGrpSpPr/>
          <p:nvPr/>
        </p:nvGrpSpPr>
        <p:grpSpPr>
          <a:xfrm>
            <a:off x="2385709" y="1689573"/>
            <a:ext cx="457453" cy="449325"/>
            <a:chOff x="-20199150" y="3317850"/>
            <a:chExt cx="309550" cy="304050"/>
          </a:xfrm>
        </p:grpSpPr>
        <p:sp>
          <p:nvSpPr>
            <p:cNvPr id="7784" name="Google Shape;7784;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9"/>
          <p:cNvGrpSpPr/>
          <p:nvPr/>
        </p:nvGrpSpPr>
        <p:grpSpPr>
          <a:xfrm>
            <a:off x="2388036" y="2242861"/>
            <a:ext cx="452798" cy="450766"/>
            <a:chOff x="-20199150" y="3693150"/>
            <a:chExt cx="306400" cy="305025"/>
          </a:xfrm>
        </p:grpSpPr>
        <p:sp>
          <p:nvSpPr>
            <p:cNvPr id="7792" name="Google Shape;7792;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9"/>
          <p:cNvGrpSpPr/>
          <p:nvPr/>
        </p:nvGrpSpPr>
        <p:grpSpPr>
          <a:xfrm>
            <a:off x="2388609" y="2795687"/>
            <a:ext cx="451653" cy="451653"/>
            <a:chOff x="-20197575" y="4066875"/>
            <a:chExt cx="305625" cy="305625"/>
          </a:xfrm>
        </p:grpSpPr>
        <p:sp>
          <p:nvSpPr>
            <p:cNvPr id="7799" name="Google Shape;7799;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9"/>
          <p:cNvGrpSpPr/>
          <p:nvPr/>
        </p:nvGrpSpPr>
        <p:grpSpPr>
          <a:xfrm>
            <a:off x="5170827" y="1687520"/>
            <a:ext cx="449325" cy="453426"/>
            <a:chOff x="-18271050" y="3333200"/>
            <a:chExt cx="304050" cy="306825"/>
          </a:xfrm>
        </p:grpSpPr>
        <p:sp>
          <p:nvSpPr>
            <p:cNvPr id="7808" name="Google Shape;7808;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9"/>
          <p:cNvGrpSpPr/>
          <p:nvPr/>
        </p:nvGrpSpPr>
        <p:grpSpPr>
          <a:xfrm>
            <a:off x="5171399" y="2244171"/>
            <a:ext cx="448180" cy="448143"/>
            <a:chOff x="-18270275" y="3710875"/>
            <a:chExt cx="303275" cy="303250"/>
          </a:xfrm>
        </p:grpSpPr>
        <p:sp>
          <p:nvSpPr>
            <p:cNvPr id="7814" name="Google Shape;7814;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9"/>
          <p:cNvGrpSpPr/>
          <p:nvPr/>
        </p:nvGrpSpPr>
        <p:grpSpPr>
          <a:xfrm>
            <a:off x="5224951" y="2797422"/>
            <a:ext cx="341076" cy="448180"/>
            <a:chOff x="-18234025" y="4084200"/>
            <a:chExt cx="230800" cy="303275"/>
          </a:xfrm>
        </p:grpSpPr>
        <p:sp>
          <p:nvSpPr>
            <p:cNvPr id="7821" name="Google Shape;7821;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9"/>
          <p:cNvGrpSpPr/>
          <p:nvPr/>
        </p:nvGrpSpPr>
        <p:grpSpPr>
          <a:xfrm>
            <a:off x="2337506" y="3341641"/>
            <a:ext cx="449325" cy="450470"/>
            <a:chOff x="-16419350" y="3308400"/>
            <a:chExt cx="304050" cy="304825"/>
          </a:xfrm>
        </p:grpSpPr>
        <p:sp>
          <p:nvSpPr>
            <p:cNvPr id="7825" name="Google Shape;7825;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9"/>
          <p:cNvGrpSpPr/>
          <p:nvPr/>
        </p:nvGrpSpPr>
        <p:grpSpPr>
          <a:xfrm>
            <a:off x="4609062" y="3340423"/>
            <a:ext cx="395755" cy="452872"/>
            <a:chOff x="-16401225" y="3683275"/>
            <a:chExt cx="267800" cy="306450"/>
          </a:xfrm>
        </p:grpSpPr>
        <p:sp>
          <p:nvSpPr>
            <p:cNvPr id="7833" name="Google Shape;7833;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9"/>
          <p:cNvGrpSpPr/>
          <p:nvPr/>
        </p:nvGrpSpPr>
        <p:grpSpPr>
          <a:xfrm>
            <a:off x="7974511" y="2797062"/>
            <a:ext cx="450470" cy="448180"/>
            <a:chOff x="-16419350" y="4058200"/>
            <a:chExt cx="304825" cy="303275"/>
          </a:xfrm>
        </p:grpSpPr>
        <p:sp>
          <p:nvSpPr>
            <p:cNvPr id="7841" name="Google Shape;7841;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9"/>
          <p:cNvGrpSpPr/>
          <p:nvPr/>
        </p:nvGrpSpPr>
        <p:grpSpPr>
          <a:xfrm>
            <a:off x="4001398" y="3343080"/>
            <a:ext cx="450507" cy="447589"/>
            <a:chOff x="-15296200" y="3326900"/>
            <a:chExt cx="304850" cy="302875"/>
          </a:xfrm>
        </p:grpSpPr>
        <p:sp>
          <p:nvSpPr>
            <p:cNvPr id="7849" name="Google Shape;7849;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9"/>
          <p:cNvGrpSpPr/>
          <p:nvPr/>
        </p:nvGrpSpPr>
        <p:grpSpPr>
          <a:xfrm>
            <a:off x="2917051" y="1706881"/>
            <a:ext cx="486566" cy="414708"/>
            <a:chOff x="-19835275" y="3330250"/>
            <a:chExt cx="329250" cy="280625"/>
          </a:xfrm>
        </p:grpSpPr>
        <p:sp>
          <p:nvSpPr>
            <p:cNvPr id="7855" name="Google Shape;7855;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9"/>
          <p:cNvGrpSpPr/>
          <p:nvPr/>
        </p:nvGrpSpPr>
        <p:grpSpPr>
          <a:xfrm>
            <a:off x="2935080" y="2243470"/>
            <a:ext cx="450507" cy="449547"/>
            <a:chOff x="-19822675" y="3692750"/>
            <a:chExt cx="304850" cy="304200"/>
          </a:xfrm>
        </p:grpSpPr>
        <p:sp>
          <p:nvSpPr>
            <p:cNvPr id="7859" name="Google Shape;7859;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9"/>
          <p:cNvGrpSpPr/>
          <p:nvPr/>
        </p:nvGrpSpPr>
        <p:grpSpPr>
          <a:xfrm>
            <a:off x="2935672" y="2796278"/>
            <a:ext cx="449325" cy="450470"/>
            <a:chOff x="-19822675" y="4066875"/>
            <a:chExt cx="304050" cy="304825"/>
          </a:xfrm>
        </p:grpSpPr>
        <p:sp>
          <p:nvSpPr>
            <p:cNvPr id="7865" name="Google Shape;7865;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9"/>
          <p:cNvGrpSpPr/>
          <p:nvPr/>
        </p:nvGrpSpPr>
        <p:grpSpPr>
          <a:xfrm>
            <a:off x="5744740" y="1689571"/>
            <a:ext cx="399302" cy="449325"/>
            <a:chOff x="-17878825" y="3334400"/>
            <a:chExt cx="270200" cy="304050"/>
          </a:xfrm>
        </p:grpSpPr>
        <p:sp>
          <p:nvSpPr>
            <p:cNvPr id="7872" name="Google Shape;7872;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9"/>
          <p:cNvGrpSpPr/>
          <p:nvPr/>
        </p:nvGrpSpPr>
        <p:grpSpPr>
          <a:xfrm>
            <a:off x="5718565" y="2242416"/>
            <a:ext cx="451653" cy="451653"/>
            <a:chOff x="-17896150" y="3709300"/>
            <a:chExt cx="305625" cy="305625"/>
          </a:xfrm>
        </p:grpSpPr>
        <p:sp>
          <p:nvSpPr>
            <p:cNvPr id="7880" name="Google Shape;7880;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9"/>
          <p:cNvGrpSpPr/>
          <p:nvPr/>
        </p:nvGrpSpPr>
        <p:grpSpPr>
          <a:xfrm>
            <a:off x="5746495" y="2795686"/>
            <a:ext cx="395792" cy="451653"/>
            <a:chOff x="-17878025" y="4082625"/>
            <a:chExt cx="267825" cy="305625"/>
          </a:xfrm>
        </p:grpSpPr>
        <p:sp>
          <p:nvSpPr>
            <p:cNvPr id="7885" name="Google Shape;7885;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9"/>
          <p:cNvGrpSpPr/>
          <p:nvPr/>
        </p:nvGrpSpPr>
        <p:grpSpPr>
          <a:xfrm>
            <a:off x="2890388" y="3355015"/>
            <a:ext cx="450507" cy="423722"/>
            <a:chOff x="-16044450" y="3317850"/>
            <a:chExt cx="304850" cy="286725"/>
          </a:xfrm>
        </p:grpSpPr>
        <p:sp>
          <p:nvSpPr>
            <p:cNvPr id="7893" name="Google Shape;7893;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7" name="Google Shape;7897;p7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8" name="Google Shape;7898;p79"/>
          <p:cNvGrpSpPr/>
          <p:nvPr/>
        </p:nvGrpSpPr>
        <p:grpSpPr>
          <a:xfrm>
            <a:off x="8012905" y="2243724"/>
            <a:ext cx="373662" cy="449030"/>
            <a:chOff x="-16018450" y="4058400"/>
            <a:chExt cx="252850" cy="303850"/>
          </a:xfrm>
        </p:grpSpPr>
        <p:sp>
          <p:nvSpPr>
            <p:cNvPr id="7899" name="Google Shape;7899;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3" name="Google Shape;7903;p7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8"/>
        <p:cNvGrpSpPr/>
        <p:nvPr/>
      </p:nvGrpSpPr>
      <p:grpSpPr>
        <a:xfrm>
          <a:off x="0" y="0"/>
          <a:ext cx="0" cy="0"/>
          <a:chOff x="0" y="0"/>
          <a:chExt cx="0" cy="0"/>
        </a:xfrm>
      </p:grpSpPr>
      <p:grpSp>
        <p:nvGrpSpPr>
          <p:cNvPr id="7909" name="Google Shape;7909;p80"/>
          <p:cNvGrpSpPr/>
          <p:nvPr/>
        </p:nvGrpSpPr>
        <p:grpSpPr>
          <a:xfrm>
            <a:off x="829817" y="1689241"/>
            <a:ext cx="442337" cy="419623"/>
            <a:chOff x="-6696925" y="3272575"/>
            <a:chExt cx="307200" cy="291425"/>
          </a:xfrm>
        </p:grpSpPr>
        <p:sp>
          <p:nvSpPr>
            <p:cNvPr id="7910" name="Google Shape;7910;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0"/>
          <p:cNvGrpSpPr/>
          <p:nvPr/>
        </p:nvGrpSpPr>
        <p:grpSpPr>
          <a:xfrm>
            <a:off x="829799" y="2204636"/>
            <a:ext cx="442373" cy="420775"/>
            <a:chOff x="-6690625" y="3631325"/>
            <a:chExt cx="307225" cy="292225"/>
          </a:xfrm>
        </p:grpSpPr>
        <p:sp>
          <p:nvSpPr>
            <p:cNvPr id="7913" name="Google Shape;7913;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0"/>
          <p:cNvGrpSpPr/>
          <p:nvPr/>
        </p:nvGrpSpPr>
        <p:grpSpPr>
          <a:xfrm>
            <a:off x="851921" y="2756972"/>
            <a:ext cx="421927" cy="419371"/>
            <a:chOff x="-6689825" y="3992050"/>
            <a:chExt cx="293025" cy="291250"/>
          </a:xfrm>
        </p:grpSpPr>
        <p:sp>
          <p:nvSpPr>
            <p:cNvPr id="7919" name="Google Shape;7919;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1" name="Google Shape;7931;p8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2" name="Google Shape;7932;p80"/>
          <p:cNvGrpSpPr/>
          <p:nvPr/>
        </p:nvGrpSpPr>
        <p:grpSpPr>
          <a:xfrm>
            <a:off x="3535232" y="2205192"/>
            <a:ext cx="423043" cy="419659"/>
            <a:chOff x="-4837325" y="3612425"/>
            <a:chExt cx="293800" cy="291450"/>
          </a:xfrm>
        </p:grpSpPr>
        <p:sp>
          <p:nvSpPr>
            <p:cNvPr id="7933" name="Google Shape;7933;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3548265" y="2756826"/>
            <a:ext cx="420775" cy="419659"/>
            <a:chOff x="-4837325" y="3971575"/>
            <a:chExt cx="292225" cy="291450"/>
          </a:xfrm>
        </p:grpSpPr>
        <p:sp>
          <p:nvSpPr>
            <p:cNvPr id="7937" name="Google Shape;7937;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80"/>
          <p:cNvGrpSpPr/>
          <p:nvPr/>
        </p:nvGrpSpPr>
        <p:grpSpPr>
          <a:xfrm>
            <a:off x="6240279" y="1714185"/>
            <a:ext cx="430998" cy="369730"/>
            <a:chOff x="-3037625" y="3254850"/>
            <a:chExt cx="299325" cy="256775"/>
          </a:xfrm>
        </p:grpSpPr>
        <p:sp>
          <p:nvSpPr>
            <p:cNvPr id="7944" name="Google Shape;7944;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0"/>
          <p:cNvGrpSpPr/>
          <p:nvPr/>
        </p:nvGrpSpPr>
        <p:grpSpPr>
          <a:xfrm>
            <a:off x="6244239" y="2204615"/>
            <a:ext cx="423079" cy="420811"/>
            <a:chOff x="-3031325" y="3597450"/>
            <a:chExt cx="293825" cy="292250"/>
          </a:xfrm>
        </p:grpSpPr>
        <p:sp>
          <p:nvSpPr>
            <p:cNvPr id="7949" name="Google Shape;7949;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0"/>
          <p:cNvGrpSpPr/>
          <p:nvPr/>
        </p:nvGrpSpPr>
        <p:grpSpPr>
          <a:xfrm>
            <a:off x="6256714" y="2781214"/>
            <a:ext cx="421927" cy="370882"/>
            <a:chOff x="-3030525" y="3973150"/>
            <a:chExt cx="293025" cy="257575"/>
          </a:xfrm>
        </p:grpSpPr>
        <p:sp>
          <p:nvSpPr>
            <p:cNvPr id="7954" name="Google Shape;7954;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1358307" y="3369426"/>
            <a:ext cx="421927" cy="297195"/>
            <a:chOff x="-1199300" y="3279250"/>
            <a:chExt cx="293025" cy="206400"/>
          </a:xfrm>
        </p:grpSpPr>
        <p:sp>
          <p:nvSpPr>
            <p:cNvPr id="7957" name="Google Shape;7957;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0"/>
          <p:cNvGrpSpPr/>
          <p:nvPr/>
        </p:nvGrpSpPr>
        <p:grpSpPr>
          <a:xfrm>
            <a:off x="1365393" y="1688773"/>
            <a:ext cx="444605" cy="420559"/>
            <a:chOff x="-6338550" y="3272950"/>
            <a:chExt cx="308775" cy="292075"/>
          </a:xfrm>
        </p:grpSpPr>
        <p:sp>
          <p:nvSpPr>
            <p:cNvPr id="7962" name="Google Shape;7962;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0"/>
          <p:cNvGrpSpPr/>
          <p:nvPr/>
        </p:nvGrpSpPr>
        <p:grpSpPr>
          <a:xfrm>
            <a:off x="1376732" y="2205194"/>
            <a:ext cx="421927" cy="419659"/>
            <a:chOff x="-6329100" y="3632100"/>
            <a:chExt cx="293025" cy="291450"/>
          </a:xfrm>
        </p:grpSpPr>
        <p:sp>
          <p:nvSpPr>
            <p:cNvPr id="7966" name="Google Shape;7966;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1389783" y="2756828"/>
            <a:ext cx="419623" cy="419659"/>
            <a:chOff x="-6329875" y="3992050"/>
            <a:chExt cx="291425" cy="291450"/>
          </a:xfrm>
        </p:grpSpPr>
        <p:sp>
          <p:nvSpPr>
            <p:cNvPr id="7970" name="Google Shape;7970;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0"/>
          <p:cNvGrpSpPr/>
          <p:nvPr/>
        </p:nvGrpSpPr>
        <p:grpSpPr>
          <a:xfrm>
            <a:off x="4075920" y="1687530"/>
            <a:ext cx="423079" cy="423043"/>
            <a:chOff x="-4478975" y="3251700"/>
            <a:chExt cx="293825" cy="293800"/>
          </a:xfrm>
        </p:grpSpPr>
        <p:sp>
          <p:nvSpPr>
            <p:cNvPr id="7975" name="Google Shape;7975;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0"/>
          <p:cNvGrpSpPr/>
          <p:nvPr/>
        </p:nvGrpSpPr>
        <p:grpSpPr>
          <a:xfrm>
            <a:off x="4075920" y="2205192"/>
            <a:ext cx="423079" cy="419659"/>
            <a:chOff x="-4475825" y="3612425"/>
            <a:chExt cx="293825" cy="291450"/>
          </a:xfrm>
        </p:grpSpPr>
        <p:sp>
          <p:nvSpPr>
            <p:cNvPr id="7979" name="Google Shape;7979;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0"/>
          <p:cNvGrpSpPr/>
          <p:nvPr/>
        </p:nvGrpSpPr>
        <p:grpSpPr>
          <a:xfrm>
            <a:off x="4084992" y="2756844"/>
            <a:ext cx="428730" cy="419623"/>
            <a:chOff x="-4480550" y="3970800"/>
            <a:chExt cx="297750" cy="291425"/>
          </a:xfrm>
        </p:grpSpPr>
        <p:sp>
          <p:nvSpPr>
            <p:cNvPr id="7983" name="Google Shape;7983;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6788826" y="1689221"/>
            <a:ext cx="415123" cy="419659"/>
            <a:chOff x="-2668225" y="3239075"/>
            <a:chExt cx="288300" cy="291450"/>
          </a:xfrm>
        </p:grpSpPr>
        <p:sp>
          <p:nvSpPr>
            <p:cNvPr id="7986" name="Google Shape;7986;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0"/>
          <p:cNvGrpSpPr/>
          <p:nvPr/>
        </p:nvGrpSpPr>
        <p:grpSpPr>
          <a:xfrm>
            <a:off x="6785982" y="2205191"/>
            <a:ext cx="420811" cy="419659"/>
            <a:chOff x="-2671375" y="3597450"/>
            <a:chExt cx="292250" cy="291450"/>
          </a:xfrm>
        </p:grpSpPr>
        <p:sp>
          <p:nvSpPr>
            <p:cNvPr id="7992" name="Google Shape;7992;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0"/>
          <p:cNvGrpSpPr/>
          <p:nvPr/>
        </p:nvGrpSpPr>
        <p:grpSpPr>
          <a:xfrm>
            <a:off x="6796765" y="2755691"/>
            <a:ext cx="423043" cy="421927"/>
            <a:chOff x="-2670575" y="3956600"/>
            <a:chExt cx="293800" cy="293025"/>
          </a:xfrm>
        </p:grpSpPr>
        <p:sp>
          <p:nvSpPr>
            <p:cNvPr id="7995" name="Google Shape;7995;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0"/>
          <p:cNvGrpSpPr/>
          <p:nvPr/>
        </p:nvGrpSpPr>
        <p:grpSpPr>
          <a:xfrm>
            <a:off x="3054285" y="3311947"/>
            <a:ext cx="426462" cy="418363"/>
            <a:chOff x="-1183550" y="3586525"/>
            <a:chExt cx="296175" cy="290550"/>
          </a:xfrm>
        </p:grpSpPr>
        <p:sp>
          <p:nvSpPr>
            <p:cNvPr id="8000" name="Google Shape;8000;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0"/>
          <p:cNvGrpSpPr/>
          <p:nvPr/>
        </p:nvGrpSpPr>
        <p:grpSpPr>
          <a:xfrm>
            <a:off x="1917896" y="1689799"/>
            <a:ext cx="420811" cy="418507"/>
            <a:chOff x="-5971525" y="3273750"/>
            <a:chExt cx="292250" cy="290650"/>
          </a:xfrm>
        </p:grpSpPr>
        <p:sp>
          <p:nvSpPr>
            <p:cNvPr id="8010" name="Google Shape;8010;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0"/>
          <p:cNvGrpSpPr/>
          <p:nvPr/>
        </p:nvGrpSpPr>
        <p:grpSpPr>
          <a:xfrm>
            <a:off x="1912226" y="2203826"/>
            <a:ext cx="432150" cy="422395"/>
            <a:chOff x="-5974675" y="3632100"/>
            <a:chExt cx="300125" cy="293350"/>
          </a:xfrm>
        </p:grpSpPr>
        <p:sp>
          <p:nvSpPr>
            <p:cNvPr id="8013" name="Google Shape;8013;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0"/>
          <p:cNvGrpSpPr/>
          <p:nvPr/>
        </p:nvGrpSpPr>
        <p:grpSpPr>
          <a:xfrm>
            <a:off x="1942267" y="2755694"/>
            <a:ext cx="395865" cy="421927"/>
            <a:chOff x="-5971525" y="3990475"/>
            <a:chExt cx="274925" cy="293025"/>
          </a:xfrm>
        </p:grpSpPr>
        <p:sp>
          <p:nvSpPr>
            <p:cNvPr id="8017" name="Google Shape;8017;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0"/>
          <p:cNvGrpSpPr/>
          <p:nvPr/>
        </p:nvGrpSpPr>
        <p:grpSpPr>
          <a:xfrm>
            <a:off x="4615473" y="1689798"/>
            <a:ext cx="420775" cy="418507"/>
            <a:chOff x="-4118225" y="3253275"/>
            <a:chExt cx="292225" cy="290650"/>
          </a:xfrm>
        </p:grpSpPr>
        <p:sp>
          <p:nvSpPr>
            <p:cNvPr id="8022" name="Google Shape;8022;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0"/>
          <p:cNvGrpSpPr/>
          <p:nvPr/>
        </p:nvGrpSpPr>
        <p:grpSpPr>
          <a:xfrm>
            <a:off x="4665924" y="2204922"/>
            <a:ext cx="319874" cy="420199"/>
            <a:chOff x="-4082800" y="3612425"/>
            <a:chExt cx="222150" cy="291825"/>
          </a:xfrm>
        </p:grpSpPr>
        <p:sp>
          <p:nvSpPr>
            <p:cNvPr id="8025" name="Google Shape;8025;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0"/>
          <p:cNvGrpSpPr/>
          <p:nvPr/>
        </p:nvGrpSpPr>
        <p:grpSpPr>
          <a:xfrm>
            <a:off x="4627372" y="2769876"/>
            <a:ext cx="420775" cy="393561"/>
            <a:chOff x="-4118225" y="3990475"/>
            <a:chExt cx="292225" cy="273325"/>
          </a:xfrm>
        </p:grpSpPr>
        <p:sp>
          <p:nvSpPr>
            <p:cNvPr id="8029" name="Google Shape;8029;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7338026" y="1688087"/>
            <a:ext cx="394713" cy="421927"/>
            <a:chOff x="-2312225" y="3238300"/>
            <a:chExt cx="274125" cy="293025"/>
          </a:xfrm>
        </p:grpSpPr>
        <p:sp>
          <p:nvSpPr>
            <p:cNvPr id="8034" name="Google Shape;8034;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0"/>
          <p:cNvGrpSpPr/>
          <p:nvPr/>
        </p:nvGrpSpPr>
        <p:grpSpPr>
          <a:xfrm>
            <a:off x="7335742" y="2756825"/>
            <a:ext cx="423079" cy="419659"/>
            <a:chOff x="-2310650" y="3958175"/>
            <a:chExt cx="293825" cy="291450"/>
          </a:xfrm>
        </p:grpSpPr>
        <p:sp>
          <p:nvSpPr>
            <p:cNvPr id="8037" name="Google Shape;8037;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0"/>
          <p:cNvGrpSpPr/>
          <p:nvPr/>
        </p:nvGrpSpPr>
        <p:grpSpPr>
          <a:xfrm>
            <a:off x="4702603" y="3308459"/>
            <a:ext cx="424159" cy="419659"/>
            <a:chOff x="-1182750" y="3962900"/>
            <a:chExt cx="294575" cy="291450"/>
          </a:xfrm>
        </p:grpSpPr>
        <p:sp>
          <p:nvSpPr>
            <p:cNvPr id="8040" name="Google Shape;8040;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0"/>
          <p:cNvGrpSpPr/>
          <p:nvPr/>
        </p:nvGrpSpPr>
        <p:grpSpPr>
          <a:xfrm>
            <a:off x="2455739" y="1689223"/>
            <a:ext cx="424195" cy="419659"/>
            <a:chOff x="-5611575" y="3272950"/>
            <a:chExt cx="294600" cy="291450"/>
          </a:xfrm>
        </p:grpSpPr>
        <p:sp>
          <p:nvSpPr>
            <p:cNvPr id="8048" name="Google Shape;8048;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2455739" y="2205770"/>
            <a:ext cx="424195" cy="418507"/>
            <a:chOff x="-5613150" y="3632900"/>
            <a:chExt cx="294600" cy="290650"/>
          </a:xfrm>
        </p:grpSpPr>
        <p:sp>
          <p:nvSpPr>
            <p:cNvPr id="8054" name="Google Shape;8054;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0"/>
          <p:cNvGrpSpPr/>
          <p:nvPr/>
        </p:nvGrpSpPr>
        <p:grpSpPr>
          <a:xfrm>
            <a:off x="7324977" y="2153586"/>
            <a:ext cx="420811" cy="522864"/>
            <a:chOff x="-2310650" y="3525775"/>
            <a:chExt cx="292250" cy="363125"/>
          </a:xfrm>
        </p:grpSpPr>
        <p:sp>
          <p:nvSpPr>
            <p:cNvPr id="8057" name="Google Shape;8057;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2467638" y="2756270"/>
            <a:ext cx="424195" cy="420775"/>
            <a:chOff x="-5613150" y="3991275"/>
            <a:chExt cx="294600" cy="292225"/>
          </a:xfrm>
        </p:grpSpPr>
        <p:sp>
          <p:nvSpPr>
            <p:cNvPr id="8062" name="Google Shape;8062;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0"/>
          <p:cNvGrpSpPr/>
          <p:nvPr/>
        </p:nvGrpSpPr>
        <p:grpSpPr>
          <a:xfrm>
            <a:off x="5139126" y="1689438"/>
            <a:ext cx="434634" cy="419227"/>
            <a:chOff x="-3768700" y="3253275"/>
            <a:chExt cx="301850" cy="291150"/>
          </a:xfrm>
        </p:grpSpPr>
        <p:sp>
          <p:nvSpPr>
            <p:cNvPr id="8072" name="Google Shape;8072;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5143209" y="2217090"/>
            <a:ext cx="426462" cy="395865"/>
            <a:chOff x="-3808700" y="3628950"/>
            <a:chExt cx="296175" cy="274925"/>
          </a:xfrm>
        </p:grpSpPr>
        <p:sp>
          <p:nvSpPr>
            <p:cNvPr id="8076" name="Google Shape;8076;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5208420" y="2756412"/>
            <a:ext cx="419443" cy="420487"/>
            <a:chOff x="-3771675" y="3971775"/>
            <a:chExt cx="291300" cy="292025"/>
          </a:xfrm>
        </p:grpSpPr>
        <p:sp>
          <p:nvSpPr>
            <p:cNvPr id="8080" name="Google Shape;8080;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7869864" y="1716461"/>
            <a:ext cx="420271" cy="320774"/>
            <a:chOff x="-1951475" y="3273100"/>
            <a:chExt cx="291875" cy="222775"/>
          </a:xfrm>
        </p:grpSpPr>
        <p:sp>
          <p:nvSpPr>
            <p:cNvPr id="8086" name="Google Shape;8086;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0"/>
          <p:cNvGrpSpPr/>
          <p:nvPr/>
        </p:nvGrpSpPr>
        <p:grpSpPr>
          <a:xfrm>
            <a:off x="7867344" y="2205191"/>
            <a:ext cx="425310" cy="419659"/>
            <a:chOff x="-1951475" y="3597450"/>
            <a:chExt cx="295375" cy="291450"/>
          </a:xfrm>
        </p:grpSpPr>
        <p:sp>
          <p:nvSpPr>
            <p:cNvPr id="8090" name="Google Shape;8090;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0"/>
          <p:cNvGrpSpPr/>
          <p:nvPr/>
        </p:nvGrpSpPr>
        <p:grpSpPr>
          <a:xfrm>
            <a:off x="7869595" y="2756825"/>
            <a:ext cx="444605" cy="419659"/>
            <a:chOff x="-1960150" y="3956600"/>
            <a:chExt cx="308775" cy="291450"/>
          </a:xfrm>
        </p:grpSpPr>
        <p:sp>
          <p:nvSpPr>
            <p:cNvPr id="8095" name="Google Shape;8095;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0"/>
          <p:cNvGrpSpPr/>
          <p:nvPr/>
        </p:nvGrpSpPr>
        <p:grpSpPr>
          <a:xfrm>
            <a:off x="1923633" y="3307636"/>
            <a:ext cx="420775" cy="420775"/>
            <a:chOff x="-804700" y="3226500"/>
            <a:chExt cx="292225" cy="292225"/>
          </a:xfrm>
        </p:grpSpPr>
        <p:sp>
          <p:nvSpPr>
            <p:cNvPr id="8098" name="Google Shape;8098;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0"/>
          <p:cNvGrpSpPr/>
          <p:nvPr/>
        </p:nvGrpSpPr>
        <p:grpSpPr>
          <a:xfrm>
            <a:off x="3003724" y="1688647"/>
            <a:ext cx="420775" cy="420811"/>
            <a:chOff x="-5251625" y="3272950"/>
            <a:chExt cx="292225" cy="292250"/>
          </a:xfrm>
        </p:grpSpPr>
        <p:sp>
          <p:nvSpPr>
            <p:cNvPr id="8106" name="Google Shape;8106;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0"/>
          <p:cNvGrpSpPr/>
          <p:nvPr/>
        </p:nvGrpSpPr>
        <p:grpSpPr>
          <a:xfrm>
            <a:off x="3000322" y="2204348"/>
            <a:ext cx="427578" cy="421351"/>
            <a:chOff x="-5254775" y="3631325"/>
            <a:chExt cx="296950" cy="292625"/>
          </a:xfrm>
        </p:grpSpPr>
        <p:sp>
          <p:nvSpPr>
            <p:cNvPr id="8110" name="Google Shape;8110;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0"/>
          <p:cNvGrpSpPr/>
          <p:nvPr/>
        </p:nvGrpSpPr>
        <p:grpSpPr>
          <a:xfrm>
            <a:off x="3016181" y="2756270"/>
            <a:ext cx="419659" cy="420775"/>
            <a:chOff x="-5251625" y="3991275"/>
            <a:chExt cx="291450" cy="292225"/>
          </a:xfrm>
        </p:grpSpPr>
        <p:sp>
          <p:nvSpPr>
            <p:cNvPr id="8118" name="Google Shape;8118;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0"/>
          <p:cNvGrpSpPr/>
          <p:nvPr/>
        </p:nvGrpSpPr>
        <p:grpSpPr>
          <a:xfrm>
            <a:off x="5756763" y="1689240"/>
            <a:ext cx="319874" cy="419623"/>
            <a:chOff x="-3365275" y="3253275"/>
            <a:chExt cx="222150" cy="291425"/>
          </a:xfrm>
        </p:grpSpPr>
        <p:sp>
          <p:nvSpPr>
            <p:cNvPr id="8124" name="Google Shape;8124;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0"/>
          <p:cNvGrpSpPr/>
          <p:nvPr/>
        </p:nvGrpSpPr>
        <p:grpSpPr>
          <a:xfrm>
            <a:off x="5730701" y="2204058"/>
            <a:ext cx="371998" cy="421927"/>
            <a:chOff x="-3383375" y="3611625"/>
            <a:chExt cx="258350" cy="293025"/>
          </a:xfrm>
        </p:grpSpPr>
        <p:sp>
          <p:nvSpPr>
            <p:cNvPr id="8127" name="Google Shape;8127;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0"/>
          <p:cNvGrpSpPr/>
          <p:nvPr/>
        </p:nvGrpSpPr>
        <p:grpSpPr>
          <a:xfrm>
            <a:off x="5793050" y="2756826"/>
            <a:ext cx="271097" cy="419659"/>
            <a:chOff x="-3347950" y="3971575"/>
            <a:chExt cx="188275" cy="291450"/>
          </a:xfrm>
        </p:grpSpPr>
        <p:sp>
          <p:nvSpPr>
            <p:cNvPr id="8130" name="Google Shape;8130;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80"/>
          <p:cNvGrpSpPr/>
          <p:nvPr/>
        </p:nvGrpSpPr>
        <p:grpSpPr>
          <a:xfrm>
            <a:off x="842909" y="3307061"/>
            <a:ext cx="371998" cy="421927"/>
            <a:chOff x="-1575775" y="3238300"/>
            <a:chExt cx="258350" cy="293025"/>
          </a:xfrm>
        </p:grpSpPr>
        <p:sp>
          <p:nvSpPr>
            <p:cNvPr id="8134" name="Google Shape;8134;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80"/>
          <p:cNvGrpSpPr/>
          <p:nvPr/>
        </p:nvGrpSpPr>
        <p:grpSpPr>
          <a:xfrm>
            <a:off x="2487807" y="3309051"/>
            <a:ext cx="423079" cy="424159"/>
            <a:chOff x="-1591550" y="3597475"/>
            <a:chExt cx="293825" cy="294575"/>
          </a:xfrm>
        </p:grpSpPr>
        <p:sp>
          <p:nvSpPr>
            <p:cNvPr id="8140" name="Google Shape;8140;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0"/>
          <p:cNvGrpSpPr/>
          <p:nvPr/>
        </p:nvGrpSpPr>
        <p:grpSpPr>
          <a:xfrm>
            <a:off x="4137277" y="3318663"/>
            <a:ext cx="421927" cy="399248"/>
            <a:chOff x="-1592325" y="3957400"/>
            <a:chExt cx="293025" cy="277275"/>
          </a:xfrm>
        </p:grpSpPr>
        <p:sp>
          <p:nvSpPr>
            <p:cNvPr id="8144" name="Google Shape;8144;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80"/>
          <p:cNvGrpSpPr/>
          <p:nvPr/>
        </p:nvGrpSpPr>
        <p:grpSpPr>
          <a:xfrm>
            <a:off x="3624147" y="3310744"/>
            <a:ext cx="369730" cy="420775"/>
            <a:chOff x="-778700" y="3612425"/>
            <a:chExt cx="256775" cy="292225"/>
          </a:xfrm>
        </p:grpSpPr>
        <p:sp>
          <p:nvSpPr>
            <p:cNvPr id="8149" name="Google Shape;8149;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0"/>
          <p:cNvGrpSpPr/>
          <p:nvPr/>
        </p:nvGrpSpPr>
        <p:grpSpPr>
          <a:xfrm>
            <a:off x="6095649" y="3828305"/>
            <a:ext cx="340731" cy="387641"/>
            <a:chOff x="7728464" y="1561258"/>
            <a:chExt cx="349719" cy="397866"/>
          </a:xfrm>
        </p:grpSpPr>
        <p:sp>
          <p:nvSpPr>
            <p:cNvPr id="8156" name="Google Shape;8156;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0"/>
          <p:cNvGrpSpPr/>
          <p:nvPr/>
        </p:nvGrpSpPr>
        <p:grpSpPr>
          <a:xfrm>
            <a:off x="4018617" y="3828305"/>
            <a:ext cx="387681" cy="387641"/>
            <a:chOff x="5611350" y="1561258"/>
            <a:chExt cx="397907" cy="397866"/>
          </a:xfrm>
        </p:grpSpPr>
        <p:sp>
          <p:nvSpPr>
            <p:cNvPr id="8159" name="Google Shape;8159;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0"/>
          <p:cNvGrpSpPr/>
          <p:nvPr/>
        </p:nvGrpSpPr>
        <p:grpSpPr>
          <a:xfrm>
            <a:off x="4537903" y="3925571"/>
            <a:ext cx="387610" cy="193109"/>
            <a:chOff x="6140660" y="1661097"/>
            <a:chExt cx="397835" cy="198202"/>
          </a:xfrm>
        </p:grpSpPr>
        <p:sp>
          <p:nvSpPr>
            <p:cNvPr id="8164" name="Google Shape;8164;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0"/>
          <p:cNvGrpSpPr/>
          <p:nvPr/>
        </p:nvGrpSpPr>
        <p:grpSpPr>
          <a:xfrm>
            <a:off x="5057118" y="3828305"/>
            <a:ext cx="387681" cy="387641"/>
            <a:chOff x="6669907" y="1561258"/>
            <a:chExt cx="397907" cy="397866"/>
          </a:xfrm>
        </p:grpSpPr>
        <p:sp>
          <p:nvSpPr>
            <p:cNvPr id="8169" name="Google Shape;8169;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1942348" y="3885842"/>
            <a:ext cx="387681" cy="272572"/>
            <a:chOff x="3386036" y="1746339"/>
            <a:chExt cx="397907" cy="279762"/>
          </a:xfrm>
        </p:grpSpPr>
        <p:sp>
          <p:nvSpPr>
            <p:cNvPr id="8175" name="Google Shape;8175;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0"/>
          <p:cNvGrpSpPr/>
          <p:nvPr/>
        </p:nvGrpSpPr>
        <p:grpSpPr>
          <a:xfrm>
            <a:off x="2980045" y="3828288"/>
            <a:ext cx="387681" cy="387681"/>
            <a:chOff x="4417380" y="1687279"/>
            <a:chExt cx="397907" cy="397907"/>
          </a:xfrm>
        </p:grpSpPr>
        <p:sp>
          <p:nvSpPr>
            <p:cNvPr id="8178" name="Google Shape;8178;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0"/>
          <p:cNvGrpSpPr/>
          <p:nvPr/>
        </p:nvGrpSpPr>
        <p:grpSpPr>
          <a:xfrm>
            <a:off x="7926526" y="3308537"/>
            <a:ext cx="387661" cy="387661"/>
            <a:chOff x="2869999" y="1687279"/>
            <a:chExt cx="397887" cy="397887"/>
          </a:xfrm>
        </p:grpSpPr>
        <p:sp>
          <p:nvSpPr>
            <p:cNvPr id="8181" name="Google Shape;8181;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0"/>
          <p:cNvGrpSpPr/>
          <p:nvPr/>
        </p:nvGrpSpPr>
        <p:grpSpPr>
          <a:xfrm>
            <a:off x="2461634" y="3828664"/>
            <a:ext cx="386807" cy="386929"/>
            <a:chOff x="3902887" y="1687655"/>
            <a:chExt cx="397010" cy="397135"/>
          </a:xfrm>
        </p:grpSpPr>
        <p:sp>
          <p:nvSpPr>
            <p:cNvPr id="8184" name="Google Shape;8184;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0"/>
          <p:cNvGrpSpPr/>
          <p:nvPr/>
        </p:nvGrpSpPr>
        <p:grpSpPr>
          <a:xfrm>
            <a:off x="3499331" y="3828344"/>
            <a:ext cx="387681" cy="387681"/>
            <a:chOff x="4933458" y="1687279"/>
            <a:chExt cx="397907" cy="397907"/>
          </a:xfrm>
        </p:grpSpPr>
        <p:sp>
          <p:nvSpPr>
            <p:cNvPr id="8187" name="Google Shape;8187;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80"/>
          <p:cNvGrpSpPr/>
          <p:nvPr/>
        </p:nvGrpSpPr>
        <p:grpSpPr>
          <a:xfrm>
            <a:off x="5273586" y="3308775"/>
            <a:ext cx="387681" cy="387661"/>
            <a:chOff x="266768" y="1721375"/>
            <a:chExt cx="397907" cy="397887"/>
          </a:xfrm>
        </p:grpSpPr>
        <p:sp>
          <p:nvSpPr>
            <p:cNvPr id="8190" name="Google Shape;8190;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0"/>
          <p:cNvGrpSpPr/>
          <p:nvPr/>
        </p:nvGrpSpPr>
        <p:grpSpPr>
          <a:xfrm>
            <a:off x="7395588" y="3308924"/>
            <a:ext cx="387539" cy="386888"/>
            <a:chOff x="2408992" y="1722875"/>
            <a:chExt cx="397761" cy="397093"/>
          </a:xfrm>
        </p:grpSpPr>
        <p:sp>
          <p:nvSpPr>
            <p:cNvPr id="8193" name="Google Shape;8193;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0"/>
          <p:cNvGrpSpPr/>
          <p:nvPr/>
        </p:nvGrpSpPr>
        <p:grpSpPr>
          <a:xfrm>
            <a:off x="5576404" y="3828305"/>
            <a:ext cx="387641" cy="387641"/>
            <a:chOff x="7199196" y="1561258"/>
            <a:chExt cx="397866" cy="397866"/>
          </a:xfrm>
        </p:grpSpPr>
        <p:sp>
          <p:nvSpPr>
            <p:cNvPr id="8196" name="Google Shape;8196;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0"/>
          <p:cNvGrpSpPr/>
          <p:nvPr/>
        </p:nvGrpSpPr>
        <p:grpSpPr>
          <a:xfrm>
            <a:off x="6332282" y="3308537"/>
            <a:ext cx="387661" cy="387661"/>
            <a:chOff x="1379798" y="1723250"/>
            <a:chExt cx="397887" cy="397887"/>
          </a:xfrm>
        </p:grpSpPr>
        <p:sp>
          <p:nvSpPr>
            <p:cNvPr id="8200" name="Google Shape;8200;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0"/>
          <p:cNvGrpSpPr/>
          <p:nvPr/>
        </p:nvGrpSpPr>
        <p:grpSpPr>
          <a:xfrm>
            <a:off x="5801242" y="3308537"/>
            <a:ext cx="387641" cy="387661"/>
            <a:chOff x="864491" y="1723250"/>
            <a:chExt cx="397866" cy="397887"/>
          </a:xfrm>
        </p:grpSpPr>
        <p:sp>
          <p:nvSpPr>
            <p:cNvPr id="8205" name="Google Shape;8205;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8" name="Google Shape;8208;p8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9" name="Google Shape;8209;p80"/>
          <p:cNvGrpSpPr/>
          <p:nvPr/>
        </p:nvGrpSpPr>
        <p:grpSpPr>
          <a:xfrm>
            <a:off x="6568070" y="3827060"/>
            <a:ext cx="388966" cy="388966"/>
            <a:chOff x="1190625" y="238125"/>
            <a:chExt cx="5235075" cy="5235075"/>
          </a:xfrm>
        </p:grpSpPr>
        <p:sp>
          <p:nvSpPr>
            <p:cNvPr id="8210" name="Google Shape;8210;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16"/>
        <p:cNvGrpSpPr/>
        <p:nvPr/>
      </p:nvGrpSpPr>
      <p:grpSpPr>
        <a:xfrm>
          <a:off x="0" y="0"/>
          <a:ext cx="0" cy="0"/>
          <a:chOff x="0" y="0"/>
          <a:chExt cx="0" cy="0"/>
        </a:xfrm>
      </p:grpSpPr>
      <p:pic>
        <p:nvPicPr>
          <p:cNvPr id="8217" name="Google Shape;8217;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B19770EE-1BC8-CC88-A20C-6731C2BBE690}"/>
            </a:ext>
          </a:extLst>
        </p:cNvPr>
        <p:cNvGrpSpPr/>
        <p:nvPr/>
      </p:nvGrpSpPr>
      <p:grpSpPr>
        <a:xfrm>
          <a:off x="0" y="0"/>
          <a:ext cx="0" cy="0"/>
          <a:chOff x="0" y="0"/>
          <a:chExt cx="0" cy="0"/>
        </a:xfrm>
      </p:grpSpPr>
      <p:pic>
        <p:nvPicPr>
          <p:cNvPr id="14" name="Picture 13" descr="A tree with fruit growing from the ground&#10;&#10;AI-generated content may be incorrect.">
            <a:extLst>
              <a:ext uri="{FF2B5EF4-FFF2-40B4-BE49-F238E27FC236}">
                <a16:creationId xmlns:a16="http://schemas.microsoft.com/office/drawing/2014/main" id="{3DC1DC01-C68D-8081-641F-477D96CD3DFD}"/>
              </a:ext>
            </a:extLst>
          </p:cNvPr>
          <p:cNvPicPr>
            <a:picLocks noChangeAspect="1"/>
          </p:cNvPicPr>
          <p:nvPr/>
        </p:nvPicPr>
        <p:blipFill>
          <a:blip r:embed="rId3"/>
          <a:stretch>
            <a:fillRect/>
          </a:stretch>
        </p:blipFill>
        <p:spPr>
          <a:xfrm>
            <a:off x="4703269" y="573162"/>
            <a:ext cx="3968824" cy="3968824"/>
          </a:xfrm>
          <a:prstGeom prst="rect">
            <a:avLst/>
          </a:prstGeom>
          <a:ln>
            <a:noFill/>
          </a:ln>
          <a:effectLst>
            <a:softEdge rad="112500"/>
          </a:effectLst>
        </p:spPr>
      </p:pic>
      <p:sp>
        <p:nvSpPr>
          <p:cNvPr id="15" name="Google Shape;647;p43">
            <a:extLst>
              <a:ext uri="{FF2B5EF4-FFF2-40B4-BE49-F238E27FC236}">
                <a16:creationId xmlns:a16="http://schemas.microsoft.com/office/drawing/2014/main" id="{8A583A71-CF19-A240-A829-F85773FE1419}"/>
              </a:ext>
            </a:extLst>
          </p:cNvPr>
          <p:cNvSpPr txBox="1">
            <a:spLocks noGrp="1"/>
          </p:cNvSpPr>
          <p:nvPr>
            <p:ph type="subTitle" idx="1"/>
          </p:nvPr>
        </p:nvSpPr>
        <p:spPr>
          <a:xfrm>
            <a:off x="333154" y="1706664"/>
            <a:ext cx="4238846" cy="1430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environmental conditions such as land (</a:t>
            </a:r>
            <a:r>
              <a:rPr lang="en-US" b="1" i="1" dirty="0"/>
              <a:t>creative space</a:t>
            </a:r>
            <a:r>
              <a:rPr lang="en-US" dirty="0"/>
              <a:t>) and light (</a:t>
            </a:r>
            <a:r>
              <a:rPr lang="en-US" b="1" i="1" dirty="0"/>
              <a:t>creative motivation</a:t>
            </a:r>
            <a:r>
              <a:rPr lang="en-US" dirty="0"/>
              <a:t>) are not supported, not only will no fruits (</a:t>
            </a:r>
            <a:r>
              <a:rPr lang="en-US" b="1" i="1" dirty="0"/>
              <a:t>patents</a:t>
            </a:r>
            <a:r>
              <a:rPr lang="en-US" dirty="0"/>
              <a:t>) be born, but the tree (</a:t>
            </a:r>
            <a:r>
              <a:rPr lang="en-US" b="1" i="1" dirty="0"/>
              <a:t>inventor's creative ability</a:t>
            </a:r>
            <a:r>
              <a:rPr lang="en-US" dirty="0"/>
              <a:t>) will also decline.</a:t>
            </a:r>
          </a:p>
          <a:p>
            <a:pPr marL="0" lvl="0" indent="0" algn="l" rtl="0">
              <a:spcBef>
                <a:spcPts val="0"/>
              </a:spcBef>
              <a:spcAft>
                <a:spcPts val="0"/>
              </a:spcAft>
              <a:buNone/>
            </a:pPr>
            <a:endParaRPr lang="en-US" dirty="0"/>
          </a:p>
        </p:txBody>
      </p:sp>
      <p:sp>
        <p:nvSpPr>
          <p:cNvPr id="26" name="TextBox 25">
            <a:extLst>
              <a:ext uri="{FF2B5EF4-FFF2-40B4-BE49-F238E27FC236}">
                <a16:creationId xmlns:a16="http://schemas.microsoft.com/office/drawing/2014/main" id="{833904B8-A856-48DB-D8C1-AA1DAD39B822}"/>
              </a:ext>
            </a:extLst>
          </p:cNvPr>
          <p:cNvSpPr txBox="1"/>
          <p:nvPr/>
        </p:nvSpPr>
        <p:spPr>
          <a:xfrm>
            <a:off x="4703269" y="4540655"/>
            <a:ext cx="3968824" cy="230832"/>
          </a:xfrm>
          <a:prstGeom prst="rect">
            <a:avLst/>
          </a:prstGeom>
          <a:noFill/>
        </p:spPr>
        <p:txBody>
          <a:bodyPr wrap="square">
            <a:spAutoFit/>
          </a:bodyPr>
          <a:lstStyle/>
          <a:p>
            <a:pPr algn="ctr"/>
            <a:r>
              <a:rPr kumimoji="0" lang="en-US" sz="900" b="0" i="1" u="none" strike="noStrike" kern="0" cap="none" spc="0" normalizeH="0" baseline="0" noProof="0" dirty="0">
                <a:ln>
                  <a:noFill/>
                </a:ln>
                <a:solidFill>
                  <a:srgbClr val="133273"/>
                </a:solidFill>
                <a:effectLst/>
                <a:uLnTx/>
                <a:uFillTx/>
                <a:latin typeface="Albert Sans"/>
                <a:sym typeface="Albert Sans"/>
              </a:rPr>
              <a:t>Fig. </a:t>
            </a:r>
            <a:r>
              <a:rPr lang="en-US" sz="900" i="1" dirty="0">
                <a:solidFill>
                  <a:srgbClr val="133273"/>
                </a:solidFill>
                <a:latin typeface="Albert Sans"/>
                <a:sym typeface="Albert Sans"/>
              </a:rPr>
              <a:t>T</a:t>
            </a:r>
            <a:r>
              <a:rPr kumimoji="0" lang="en-US" sz="900" b="0" i="1" u="none" strike="noStrike" kern="0" cap="none" spc="0" normalizeH="0" baseline="0" noProof="0" dirty="0">
                <a:ln>
                  <a:noFill/>
                </a:ln>
                <a:solidFill>
                  <a:srgbClr val="133273"/>
                </a:solidFill>
                <a:effectLst/>
                <a:uLnTx/>
                <a:uFillTx/>
                <a:latin typeface="Albert Sans"/>
                <a:sym typeface="Albert Sans"/>
              </a:rPr>
              <a:t>he tree in two opposing environments (generated by Dall E)</a:t>
            </a:r>
            <a:endParaRPr lang="en-US" sz="900" i="1" dirty="0"/>
          </a:p>
        </p:txBody>
      </p:sp>
      <p:sp>
        <p:nvSpPr>
          <p:cNvPr id="29" name="TextBox 28">
            <a:extLst>
              <a:ext uri="{FF2B5EF4-FFF2-40B4-BE49-F238E27FC236}">
                <a16:creationId xmlns:a16="http://schemas.microsoft.com/office/drawing/2014/main" id="{50D46681-A4D6-7986-B3A0-1354710B5267}"/>
              </a:ext>
            </a:extLst>
          </p:cNvPr>
          <p:cNvSpPr txBox="1"/>
          <p:nvPr/>
        </p:nvSpPr>
        <p:spPr>
          <a:xfrm>
            <a:off x="144662" y="3464351"/>
            <a:ext cx="6475808" cy="322204"/>
          </a:xfrm>
          <a:prstGeom prst="rect">
            <a:avLst/>
          </a:prstGeom>
          <a:noFill/>
        </p:spPr>
        <p:txBody>
          <a:bodyPr wrap="square">
            <a:spAutoFit/>
          </a:bodyPr>
          <a:lstStyle/>
          <a:p>
            <a:pPr marL="0" marR="0" indent="0" algn="l" rtl="0">
              <a:lnSpc>
                <a:spcPct val="115000"/>
              </a:lnSpc>
            </a:pPr>
            <a:r>
              <a:rPr lang="en-US" sz="1400" b="1" dirty="0">
                <a:solidFill>
                  <a:srgbClr val="133273"/>
                </a:solidFill>
                <a:effectLst/>
                <a:latin typeface="Albert Sans" panose="020B0604020202020204" charset="0"/>
                <a:ea typeface="Albert Sans" panose="020B0604020202020204" charset="0"/>
                <a:cs typeface="Albert Sans" panose="020B0604020202020204" charset="0"/>
              </a:rPr>
              <a:t>“</a:t>
            </a:r>
            <a:r>
              <a:rPr lang="en-US" sz="1400" b="1" i="1" dirty="0">
                <a:solidFill>
                  <a:srgbClr val="133273"/>
                </a:solidFill>
                <a:effectLst/>
                <a:latin typeface="Albert Sans" panose="020B0604020202020204" charset="0"/>
                <a:ea typeface="Albert Sans" panose="020B0604020202020204" charset="0"/>
                <a:cs typeface="Albert Sans" panose="020B0604020202020204" charset="0"/>
              </a:rPr>
              <a:t>Zero Patent</a:t>
            </a:r>
            <a:r>
              <a:rPr lang="en-US" sz="1400" b="1" dirty="0">
                <a:solidFill>
                  <a:srgbClr val="133273"/>
                </a:solidFill>
                <a:effectLst/>
                <a:latin typeface="Albert Sans" panose="020B0604020202020204" charset="0"/>
                <a:ea typeface="Albert Sans" panose="020B0604020202020204" charset="0"/>
                <a:cs typeface="Albert Sans" panose="020B0604020202020204" charset="0"/>
              </a:rPr>
              <a:t>” problem </a:t>
            </a:r>
            <a:r>
              <a:rPr lang="en-US" sz="1400" b="1" dirty="0">
                <a:solidFill>
                  <a:srgbClr val="133273"/>
                </a:solidFill>
                <a:effectLst/>
                <a:latin typeface="Albert Sans" panose="020B0604020202020204" charset="0"/>
                <a:ea typeface="Albert Sans" panose="020B0604020202020204" charset="0"/>
                <a:cs typeface="Albert Sans" panose="020B0604020202020204" charset="0"/>
                <a:sym typeface="Wingdings" panose="05000000000000000000" pitchFamily="2" charset="2"/>
              </a:rPr>
              <a:t></a:t>
            </a:r>
            <a:r>
              <a:rPr lang="en-US" sz="1400" b="1" dirty="0">
                <a:solidFill>
                  <a:srgbClr val="133273"/>
                </a:solidFill>
                <a:effectLst/>
                <a:latin typeface="Albert Sans" panose="020B0604020202020204" charset="0"/>
                <a:ea typeface="Albert Sans" panose="020B0604020202020204" charset="0"/>
                <a:cs typeface="Albert Sans" panose="020B0604020202020204" charset="0"/>
              </a:rPr>
              <a:t> Building Innovation Culture</a:t>
            </a:r>
            <a:endParaRPr lang="en-US" b="1" dirty="0">
              <a:effectLst/>
            </a:endParaRPr>
          </a:p>
        </p:txBody>
      </p:sp>
    </p:spTree>
    <p:extLst>
      <p:ext uri="{BB962C8B-B14F-4D97-AF65-F5344CB8AC3E}">
        <p14:creationId xmlns:p14="http://schemas.microsoft.com/office/powerpoint/2010/main" val="1318916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a:extLst>
            <a:ext uri="{FF2B5EF4-FFF2-40B4-BE49-F238E27FC236}">
              <a16:creationId xmlns:a16="http://schemas.microsoft.com/office/drawing/2014/main" id="{5D03C68D-F4DF-C4D1-437B-D468D056CAE9}"/>
            </a:ext>
          </a:extLst>
        </p:cNvPr>
        <p:cNvGrpSpPr/>
        <p:nvPr/>
      </p:nvGrpSpPr>
      <p:grpSpPr>
        <a:xfrm>
          <a:off x="0" y="0"/>
          <a:ext cx="0" cy="0"/>
          <a:chOff x="0" y="0"/>
          <a:chExt cx="0" cy="0"/>
        </a:xfrm>
      </p:grpSpPr>
      <p:sp>
        <p:nvSpPr>
          <p:cNvPr id="493" name="Google Shape;493;p35">
            <a:extLst>
              <a:ext uri="{FF2B5EF4-FFF2-40B4-BE49-F238E27FC236}">
                <a16:creationId xmlns:a16="http://schemas.microsoft.com/office/drawing/2014/main" id="{5CAABA93-C6B8-2C9F-22B6-40B61F915DD0}"/>
              </a:ext>
            </a:extLst>
          </p:cNvPr>
          <p:cNvSpPr txBox="1">
            <a:spLocks noGrp="1"/>
          </p:cNvSpPr>
          <p:nvPr>
            <p:ph type="title"/>
          </p:nvPr>
        </p:nvSpPr>
        <p:spPr>
          <a:xfrm>
            <a:off x="0" y="2719200"/>
            <a:ext cx="9144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Proposed solution</a:t>
            </a:r>
          </a:p>
        </p:txBody>
      </p:sp>
      <p:sp>
        <p:nvSpPr>
          <p:cNvPr id="495" name="Google Shape;495;p35">
            <a:extLst>
              <a:ext uri="{FF2B5EF4-FFF2-40B4-BE49-F238E27FC236}">
                <a16:creationId xmlns:a16="http://schemas.microsoft.com/office/drawing/2014/main" id="{0C57BE4B-84F0-4310-B63E-4C8E948614E3}"/>
              </a:ext>
            </a:extLst>
          </p:cNvPr>
          <p:cNvSpPr txBox="1">
            <a:spLocks noGrp="1"/>
          </p:cNvSpPr>
          <p:nvPr>
            <p:ph type="title" idx="2"/>
          </p:nvPr>
        </p:nvSpPr>
        <p:spPr>
          <a:xfrm>
            <a:off x="3813150" y="1181775"/>
            <a:ext cx="1517700" cy="9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4184317569"/>
      </p:ext>
    </p:extLst>
  </p:cSld>
  <p:clrMapOvr>
    <a:masterClrMapping/>
  </p:clrMapOvr>
</p:sld>
</file>

<file path=ppt/theme/theme1.xml><?xml version="1.0" encoding="utf-8"?>
<a:theme xmlns:a="http://schemas.openxmlformats.org/drawingml/2006/main" name="Innovation Skills Workshop by Slidesgo">
  <a:themeElements>
    <a:clrScheme name="Simple Light">
      <a:dk1>
        <a:srgbClr val="133273"/>
      </a:dk1>
      <a:lt1>
        <a:srgbClr val="FFFFFF"/>
      </a:lt1>
      <a:dk2>
        <a:srgbClr val="164195"/>
      </a:dk2>
      <a:lt2>
        <a:srgbClr val="34B7C7"/>
      </a:lt2>
      <a:accent1>
        <a:srgbClr val="4DDCE4"/>
      </a:accent1>
      <a:accent2>
        <a:srgbClr val="EBC71A"/>
      </a:accent2>
      <a:accent3>
        <a:srgbClr val="F0D724"/>
      </a:accent3>
      <a:accent4>
        <a:srgbClr val="D7D8DE"/>
      </a:accent4>
      <a:accent5>
        <a:srgbClr val="FFFFFF"/>
      </a:accent5>
      <a:accent6>
        <a:srgbClr val="FFFFFF"/>
      </a:accent6>
      <a:hlink>
        <a:srgbClr val="1332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4320</Words>
  <Application>Microsoft Office PowerPoint</Application>
  <PresentationFormat>On-screen Show (16:9)</PresentationFormat>
  <Paragraphs>504</Paragraphs>
  <Slides>72</Slides>
  <Notes>72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72</vt:i4>
      </vt:variant>
    </vt:vector>
  </HeadingPairs>
  <TitlesOfParts>
    <vt:vector size="87" baseType="lpstr">
      <vt:lpstr>Roboto Condensed Light</vt:lpstr>
      <vt:lpstr>Open Sans</vt:lpstr>
      <vt:lpstr>Bebas Neue</vt:lpstr>
      <vt:lpstr>Arial</vt:lpstr>
      <vt:lpstr>Albert Sans</vt:lpstr>
      <vt:lpstr>Amatic SC</vt:lpstr>
      <vt:lpstr>Wingdings</vt:lpstr>
      <vt:lpstr>Montserrat</vt:lpstr>
      <vt:lpstr>Calibri</vt:lpstr>
      <vt:lpstr>Proxima Nova Semibold</vt:lpstr>
      <vt:lpstr>DM Sans</vt:lpstr>
      <vt:lpstr>Roboto Medium</vt:lpstr>
      <vt:lpstr>Proxima Nova</vt:lpstr>
      <vt:lpstr>Innovation Skills Workshop by Slidesgo</vt:lpstr>
      <vt:lpstr>Slidesgo Final Pages</vt:lpstr>
      <vt:lpstr>Breaking the  "Zero Patent“ Cycle</vt:lpstr>
      <vt:lpstr>Contents of this template</vt:lpstr>
      <vt:lpstr>Table of contents</vt:lpstr>
      <vt:lpstr>Current situation</vt:lpstr>
      <vt:lpstr>Introduction</vt:lpstr>
      <vt:lpstr>Root cause analysis</vt:lpstr>
      <vt:lpstr>Re-define problem</vt:lpstr>
      <vt:lpstr>PowerPoint Presentation</vt:lpstr>
      <vt:lpstr>Proposed solution</vt:lpstr>
      <vt:lpstr>Proposed solution</vt:lpstr>
      <vt:lpstr>Inventor’s skills</vt:lpstr>
      <vt:lpstr>Inventor’s skill – Problem Finding </vt:lpstr>
      <vt:lpstr>Inventor’s skill – Solution Finding</vt:lpstr>
      <vt:lpstr>Innovation System</vt:lpstr>
      <vt:lpstr>—Someone Famous</vt:lpstr>
      <vt:lpstr>What is this topic about?</vt:lpstr>
      <vt:lpstr>1. PROBLEM DISCOVERY</vt:lpstr>
      <vt:lpstr>1. PROBLEM DISCOVERY</vt:lpstr>
      <vt:lpstr>1. PROBLEM DISCOVERY</vt:lpstr>
      <vt:lpstr>1. PROBLEM DISCOVERY</vt:lpstr>
      <vt:lpstr>1. PROBLEM DISCOVERY</vt:lpstr>
      <vt:lpstr>2. SOLUTION EXPLORATION</vt:lpstr>
      <vt:lpstr>2. SOLUTION EXPLORATION</vt:lpstr>
      <vt:lpstr>2. SOLUTION EXPLORATION</vt:lpstr>
      <vt:lpstr>2. SOLUTION EXPLORATION</vt:lpstr>
      <vt:lpstr>2. SOLUTION EXPLORATION</vt:lpstr>
      <vt:lpstr>2. SOLUTION EXPLORATION</vt:lpstr>
      <vt:lpstr>2. SOLUTION EXPLORATION</vt:lpstr>
      <vt:lpstr>2. SOLUTION EXPLORATION</vt:lpstr>
      <vt:lpstr>3. HARVEST:</vt:lpstr>
      <vt:lpstr>2. SOLUTION EXPLORATION</vt:lpstr>
      <vt:lpstr>Examples</vt:lpstr>
      <vt:lpstr>Recommendations</vt:lpstr>
      <vt:lpstr>A picture always reinforces  the concept</vt:lpstr>
      <vt:lpstr>4,498,300,000</vt:lpstr>
      <vt:lpstr>9h 55m 23s</vt:lpstr>
      <vt:lpstr>Awesome words</vt:lpstr>
      <vt:lpstr>A picture is worth a thousand words</vt:lpstr>
      <vt:lpstr>Practical exercise</vt:lpstr>
      <vt:lpstr>KWL (brainstorming)</vt:lpstr>
      <vt:lpstr>Main topic and details</vt:lpstr>
      <vt:lpstr>Innovation skills</vt:lpstr>
      <vt:lpstr>Sequence</vt:lpstr>
      <vt:lpstr>Classification</vt:lpstr>
      <vt:lpstr>Cause and effect </vt:lpstr>
      <vt:lpstr>Question and answer</vt:lpstr>
      <vt:lpstr>Timeline</vt:lpstr>
      <vt:lpstr>Parts and whole</vt:lpstr>
      <vt:lpstr>You can use this graph</vt:lpstr>
      <vt:lpstr>Featured centers</vt:lpstr>
      <vt:lpstr>Mockups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15</cp:revision>
  <dcterms:modified xsi:type="dcterms:W3CDTF">2025-03-04T16:11:20Z</dcterms:modified>
</cp:coreProperties>
</file>